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67" r:id="rId5"/>
    <p:sldId id="327" r:id="rId6"/>
    <p:sldId id="326" r:id="rId7"/>
    <p:sldId id="320" r:id="rId8"/>
    <p:sldId id="321" r:id="rId9"/>
    <p:sldId id="346" r:id="rId10"/>
    <p:sldId id="317" r:id="rId11"/>
    <p:sldId id="345" r:id="rId12"/>
    <p:sldId id="334" r:id="rId13"/>
    <p:sldId id="353" r:id="rId14"/>
    <p:sldId id="335" r:id="rId15"/>
    <p:sldId id="358" r:id="rId16"/>
    <p:sldId id="359" r:id="rId17"/>
    <p:sldId id="356" r:id="rId18"/>
    <p:sldId id="357" r:id="rId19"/>
    <p:sldId id="354" r:id="rId20"/>
    <p:sldId id="305" r:id="rId21"/>
    <p:sldId id="338" r:id="rId22"/>
    <p:sldId id="348" r:id="rId23"/>
    <p:sldId id="288" r:id="rId24"/>
    <p:sldId id="360" r:id="rId25"/>
    <p:sldId id="304" r:id="rId26"/>
    <p:sldId id="339" r:id="rId27"/>
    <p:sldId id="333" r:id="rId28"/>
    <p:sldId id="319" r:id="rId29"/>
    <p:sldId id="332" r:id="rId30"/>
    <p:sldId id="323" r:id="rId31"/>
    <p:sldId id="301" r:id="rId32"/>
    <p:sldId id="349" r:id="rId33"/>
    <p:sldId id="303" r:id="rId34"/>
    <p:sldId id="302" r:id="rId35"/>
    <p:sldId id="297" r:id="rId36"/>
    <p:sldId id="350" r:id="rId37"/>
    <p:sldId id="351" r:id="rId38"/>
    <p:sldId id="352" r:id="rId39"/>
    <p:sldId id="331" r:id="rId40"/>
    <p:sldId id="318" r:id="rId41"/>
    <p:sldId id="287" r:id="rId42"/>
    <p:sldId id="293" r:id="rId43"/>
    <p:sldId id="296" r:id="rId44"/>
    <p:sldId id="330" r:id="rId45"/>
    <p:sldId id="294" r:id="rId46"/>
    <p:sldId id="295" r:id="rId47"/>
    <p:sldId id="306" r:id="rId48"/>
    <p:sldId id="341" r:id="rId49"/>
    <p:sldId id="289" r:id="rId50"/>
    <p:sldId id="340" r:id="rId51"/>
    <p:sldId id="312" r:id="rId52"/>
    <p:sldId id="308" r:id="rId53"/>
    <p:sldId id="309" r:id="rId54"/>
    <p:sldId id="310" r:id="rId55"/>
    <p:sldId id="311" r:id="rId56"/>
    <p:sldId id="307" r:id="rId57"/>
    <p:sldId id="32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327"/>
            <p14:sldId id="326"/>
            <p14:sldId id="320"/>
            <p14:sldId id="321"/>
            <p14:sldId id="346"/>
            <p14:sldId id="317"/>
            <p14:sldId id="345"/>
            <p14:sldId id="334"/>
            <p14:sldId id="353"/>
            <p14:sldId id="335"/>
            <p14:sldId id="358"/>
            <p14:sldId id="359"/>
            <p14:sldId id="356"/>
            <p14:sldId id="357"/>
            <p14:sldId id="354"/>
            <p14:sldId id="305"/>
            <p14:sldId id="338"/>
            <p14:sldId id="348"/>
            <p14:sldId id="288"/>
            <p14:sldId id="360"/>
            <p14:sldId id="304"/>
            <p14:sldId id="339"/>
            <p14:sldId id="333"/>
            <p14:sldId id="319"/>
            <p14:sldId id="332"/>
            <p14:sldId id="323"/>
            <p14:sldId id="301"/>
            <p14:sldId id="349"/>
            <p14:sldId id="303"/>
            <p14:sldId id="302"/>
            <p14:sldId id="297"/>
            <p14:sldId id="350"/>
            <p14:sldId id="351"/>
            <p14:sldId id="352"/>
            <p14:sldId id="331"/>
            <p14:sldId id="318"/>
            <p14:sldId id="287"/>
            <p14:sldId id="293"/>
            <p14:sldId id="296"/>
            <p14:sldId id="330"/>
            <p14:sldId id="294"/>
            <p14:sldId id="295"/>
            <p14:sldId id="306"/>
            <p14:sldId id="341"/>
            <p14:sldId id="289"/>
            <p14:sldId id="340"/>
            <p14:sldId id="312"/>
            <p14:sldId id="308"/>
            <p14:sldId id="309"/>
            <p14:sldId id="310"/>
            <p14:sldId id="311"/>
            <p14:sldId id="30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B9BD5"/>
    <a:srgbClr val="ED7D31"/>
    <a:srgbClr val="FFFFFF"/>
    <a:srgbClr val="4472C4"/>
    <a:srgbClr val="000000"/>
    <a:srgbClr val="3399FF"/>
    <a:srgbClr val="537DC9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B7D9A7-6413-49D4-B444-1B7F8B2F2E5F}" v="251" dt="2019-08-19T20:31:39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235" autoAdjust="0"/>
  </p:normalViewPr>
  <p:slideViewPr>
    <p:cSldViewPr snapToGrid="0">
      <p:cViewPr varScale="1">
        <p:scale>
          <a:sx n="101" d="100"/>
          <a:sy n="101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A1B7D9A7-6413-49D4-B444-1B7F8B2F2E5F}"/>
    <pc:docChg chg="undo custSel addSld delSld modSld modSection">
      <pc:chgData name="Shawn Shao" userId="453d2a0c-6247-4e9c-a934-cabd9d10664f" providerId="ADAL" clId="{A1B7D9A7-6413-49D4-B444-1B7F8B2F2E5F}" dt="2019-08-19T20:33:57.274" v="2200" actId="20577"/>
      <pc:docMkLst>
        <pc:docMk/>
      </pc:docMkLst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481185854" sldId="287"/>
        </pc:sldMkLst>
        <pc:spChg chg="mod">
          <ac:chgData name="Shawn Shao" userId="453d2a0c-6247-4e9c-a934-cabd9d10664f" providerId="ADAL" clId="{A1B7D9A7-6413-49D4-B444-1B7F8B2F2E5F}" dt="2019-08-19T17:41:08.948" v="1566" actId="20577"/>
          <ac:spMkLst>
            <pc:docMk/>
            <pc:sldMk cId="1481185854" sldId="287"/>
            <ac:spMk id="86" creationId="{8B79973A-2BFA-444E-B246-BD01E634D7D4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481185854" sldId="287"/>
            <ac:spMk id="126" creationId="{AB11FFCA-258F-4007-8D1A-2F009E3B26A8}"/>
          </ac:spMkLst>
        </pc:spChg>
        <pc:graphicFrameChg chg="mod modGraphic">
          <ac:chgData name="Shawn Shao" userId="453d2a0c-6247-4e9c-a934-cabd9d10664f" providerId="ADAL" clId="{A1B7D9A7-6413-49D4-B444-1B7F8B2F2E5F}" dt="2019-08-19T17:42:50.957" v="1569" actId="404"/>
          <ac:graphicFrameMkLst>
            <pc:docMk/>
            <pc:sldMk cId="1481185854" sldId="287"/>
            <ac:graphicFrameMk id="122" creationId="{06817BCC-A03F-47B9-8320-F0000760D5F2}"/>
          </ac:graphicFrameMkLst>
        </pc:graphicFrameChg>
      </pc:sldChg>
      <pc:sldChg chg="addSp delSp modSp modAnim">
        <pc:chgData name="Shawn Shao" userId="453d2a0c-6247-4e9c-a934-cabd9d10664f" providerId="ADAL" clId="{A1B7D9A7-6413-49D4-B444-1B7F8B2F2E5F}" dt="2019-08-19T20:31:39.903" v="2198"/>
        <pc:sldMkLst>
          <pc:docMk/>
          <pc:sldMk cId="410784759" sldId="288"/>
        </pc:sldMkLst>
        <pc:spChg chg="add del mod">
          <ac:chgData name="Shawn Shao" userId="453d2a0c-6247-4e9c-a934-cabd9d10664f" providerId="ADAL" clId="{A1B7D9A7-6413-49D4-B444-1B7F8B2F2E5F}" dt="2019-08-19T17:17:02.479" v="1106" actId="478"/>
          <ac:spMkLst>
            <pc:docMk/>
            <pc:sldMk cId="410784759" sldId="288"/>
            <ac:spMk id="3" creationId="{48363188-C3BB-44A1-BA75-783BCF55912D}"/>
          </ac:spMkLst>
        </pc:spChg>
        <pc:spChg chg="mod">
          <ac:chgData name="Shawn Shao" userId="453d2a0c-6247-4e9c-a934-cabd9d10664f" providerId="ADAL" clId="{A1B7D9A7-6413-49D4-B444-1B7F8B2F2E5F}" dt="2019-08-19T17:34:47.446" v="1539" actId="1076"/>
          <ac:spMkLst>
            <pc:docMk/>
            <pc:sldMk cId="410784759" sldId="288"/>
            <ac:spMk id="42" creationId="{82D8418C-BC7E-4F25-89B8-CBABDA7CB663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410784759" sldId="288"/>
            <ac:spMk id="68" creationId="{F387C2B7-8FBA-484F-990C-6D0490C0CA6F}"/>
          </ac:spMkLst>
        </pc:spChg>
        <pc:cxnChg chg="mod">
          <ac:chgData name="Shawn Shao" userId="453d2a0c-6247-4e9c-a934-cabd9d10664f" providerId="ADAL" clId="{A1B7D9A7-6413-49D4-B444-1B7F8B2F2E5F}" dt="2019-08-19T17:34:47.446" v="1539" actId="1076"/>
          <ac:cxnSpMkLst>
            <pc:docMk/>
            <pc:sldMk cId="410784759" sldId="288"/>
            <ac:cxnSpMk id="43" creationId="{098E1F78-F58E-46D3-A40F-4F012ACB9F92}"/>
          </ac:cxnSpMkLst>
        </pc:cxnChg>
      </pc:sldChg>
      <pc:sldChg chg="delSp modSp">
        <pc:chgData name="Shawn Shao" userId="453d2a0c-6247-4e9c-a934-cabd9d10664f" providerId="ADAL" clId="{A1B7D9A7-6413-49D4-B444-1B7F8B2F2E5F}" dt="2019-08-19T20:31:39.903" v="2198"/>
        <pc:sldMkLst>
          <pc:docMk/>
          <pc:sldMk cId="3700260553" sldId="289"/>
        </pc:sldMkLst>
        <pc:spChg chg="del">
          <ac:chgData name="Shawn Shao" userId="453d2a0c-6247-4e9c-a934-cabd9d10664f" providerId="ADAL" clId="{A1B7D9A7-6413-49D4-B444-1B7F8B2F2E5F}" dt="2019-08-19T17:26:01.984" v="1345" actId="478"/>
          <ac:spMkLst>
            <pc:docMk/>
            <pc:sldMk cId="3700260553" sldId="289"/>
            <ac:spMk id="30" creationId="{99FA9A17-A771-47AA-931F-F6C39AB2E129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700260553" sldId="289"/>
            <ac:spMk id="48" creationId="{B6718C96-8223-44AD-9D64-91112A3BC96F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769901549" sldId="293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69901549" sldId="293"/>
            <ac:spMk id="125" creationId="{9628249D-6AFF-4FD5-8822-D87B79B7856B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2625408687" sldId="294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2625408687" sldId="294"/>
            <ac:spMk id="117" creationId="{E631C910-F150-4C3B-898D-89D60B13D807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761355756" sldId="295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761355756" sldId="295"/>
            <ac:spMk id="77" creationId="{1A30D6D5-482A-4449-AA3F-5163B3439CD1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583993315" sldId="296"/>
        </pc:sldMkLst>
        <pc:spChg chg="mod">
          <ac:chgData name="Shawn Shao" userId="453d2a0c-6247-4e9c-a934-cabd9d10664f" providerId="ADAL" clId="{A1B7D9A7-6413-49D4-B444-1B7F8B2F2E5F}" dt="2019-08-19T20:09:07.724" v="2068" actId="20577"/>
          <ac:spMkLst>
            <pc:docMk/>
            <pc:sldMk cId="583993315" sldId="296"/>
            <ac:spMk id="79" creationId="{F79D86EF-2E11-4E1D-A0C0-145AAAF4682F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583993315" sldId="296"/>
            <ac:spMk id="117" creationId="{AF36B03B-FEE3-4469-BDE4-E5D98F8CEF82}"/>
          </ac:spMkLst>
        </pc:spChg>
        <pc:grpChg chg="mod">
          <ac:chgData name="Shawn Shao" userId="453d2a0c-6247-4e9c-a934-cabd9d10664f" providerId="ADAL" clId="{A1B7D9A7-6413-49D4-B444-1B7F8B2F2E5F}" dt="2019-08-19T20:09:10.780" v="2069" actId="14100"/>
          <ac:grpSpMkLst>
            <pc:docMk/>
            <pc:sldMk cId="583993315" sldId="296"/>
            <ac:grpSpMk id="7" creationId="{4FABC5C9-3EA9-4AD8-B6C0-34FEE8564F2A}"/>
          </ac:grpSpMkLst>
        </pc:gr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104419434" sldId="297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1104419434" sldId="297"/>
            <ac:spMk id="121" creationId="{C42A3A4A-4E5A-4BA3-BCDF-29718C8D017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1104419434" sldId="297"/>
            <ac:spMk id="124" creationId="{7D88058F-F120-4A2A-95F0-FCD1189A8D9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1104419434" sldId="297"/>
            <ac:spMk id="131" creationId="{4009591C-7FE0-4EA3-A8D8-541BCE7D71CF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104419434" sldId="297"/>
            <ac:spMk id="147" creationId="{4DCBEE74-4B8B-46C3-9FD3-B487F936C500}"/>
          </ac:spMkLst>
        </pc:spChg>
        <pc:spChg chg="mod">
          <ac:chgData name="Shawn Shao" userId="453d2a0c-6247-4e9c-a934-cabd9d10664f" providerId="ADAL" clId="{A1B7D9A7-6413-49D4-B444-1B7F8B2F2E5F}" dt="2019-08-19T20:00:26.836" v="1943" actId="20577"/>
          <ac:spMkLst>
            <pc:docMk/>
            <pc:sldMk cId="1104419434" sldId="297"/>
            <ac:spMk id="174" creationId="{BE8EAC6B-BAE4-417B-9B14-09652F10FC77}"/>
          </ac:spMkLst>
        </pc:spChg>
      </pc:sldChg>
      <pc:sldChg chg="modSp del">
        <pc:chgData name="Shawn Shao" userId="453d2a0c-6247-4e9c-a934-cabd9d10664f" providerId="ADAL" clId="{A1B7D9A7-6413-49D4-B444-1B7F8B2F2E5F}" dt="2019-08-19T17:38:53.419" v="1547" actId="2696"/>
        <pc:sldMkLst>
          <pc:docMk/>
          <pc:sldMk cId="4248208316" sldId="298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4248208316" sldId="298"/>
            <ac:spMk id="113" creationId="{0ACD566E-18BA-4911-9993-D29195E7C52D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4248208316" sldId="298"/>
            <ac:spMk id="116" creationId="{C0CC293C-FE2A-430E-9DCC-90A688FC88A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4248208316" sldId="298"/>
            <ac:spMk id="119" creationId="{97E72B12-B4CD-4550-9811-877E5D675A1C}"/>
          </ac:spMkLst>
        </pc:spChg>
      </pc:sldChg>
      <pc:sldChg chg="modSp modAnim">
        <pc:chgData name="Shawn Shao" userId="453d2a0c-6247-4e9c-a934-cabd9d10664f" providerId="ADAL" clId="{A1B7D9A7-6413-49D4-B444-1B7F8B2F2E5F}" dt="2019-08-19T20:31:39.903" v="2198"/>
        <pc:sldMkLst>
          <pc:docMk/>
          <pc:sldMk cId="783190393" sldId="301"/>
        </pc:sldMkLst>
        <pc:spChg chg="mod">
          <ac:chgData name="Shawn Shao" userId="453d2a0c-6247-4e9c-a934-cabd9d10664f" providerId="ADAL" clId="{A1B7D9A7-6413-49D4-B444-1B7F8B2F2E5F}" dt="2019-08-19T17:19:03.730" v="1108" actId="6549"/>
          <ac:spMkLst>
            <pc:docMk/>
            <pc:sldMk cId="783190393" sldId="301"/>
            <ac:spMk id="108" creationId="{2FE7C175-55EF-4C60-AEE8-B57BAE87CB80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783190393" sldId="301"/>
            <ac:spMk id="113" creationId="{0ACD566E-18BA-4911-9993-D29195E7C52D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783190393" sldId="301"/>
            <ac:spMk id="116" creationId="{C0CC293C-FE2A-430E-9DCC-90A688FC88A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783190393" sldId="301"/>
            <ac:spMk id="119" creationId="{97E72B12-B4CD-4550-9811-877E5D675A1C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83190393" sldId="301"/>
            <ac:spMk id="127" creationId="{942DA467-D4CF-4BBE-807D-FE5E35B6A7CF}"/>
          </ac:spMkLst>
        </pc:spChg>
        <pc:spChg chg="mod">
          <ac:chgData name="Shawn Shao" userId="453d2a0c-6247-4e9c-a934-cabd9d10664f" providerId="ADAL" clId="{A1B7D9A7-6413-49D4-B444-1B7F8B2F2E5F}" dt="2019-08-19T17:36:18.829" v="1545" actId="1076"/>
          <ac:spMkLst>
            <pc:docMk/>
            <pc:sldMk cId="783190393" sldId="301"/>
            <ac:spMk id="129" creationId="{8884BE2C-1298-40A9-98AB-4A81C97FC844}"/>
          </ac:spMkLst>
        </pc:spChg>
        <pc:spChg chg="mod">
          <ac:chgData name="Shawn Shao" userId="453d2a0c-6247-4e9c-a934-cabd9d10664f" providerId="ADAL" clId="{A1B7D9A7-6413-49D4-B444-1B7F8B2F2E5F}" dt="2019-08-19T20:00:50.845" v="1983" actId="20577"/>
          <ac:spMkLst>
            <pc:docMk/>
            <pc:sldMk cId="783190393" sldId="301"/>
            <ac:spMk id="183" creationId="{F13977A8-243D-48C3-8324-A4274CD8495A}"/>
          </ac:spMkLst>
        </pc:spChg>
        <pc:graphicFrameChg chg="mod">
          <ac:chgData name="Shawn Shao" userId="453d2a0c-6247-4e9c-a934-cabd9d10664f" providerId="ADAL" clId="{A1B7D9A7-6413-49D4-B444-1B7F8B2F2E5F}" dt="2019-08-19T17:19:29.660" v="1109"/>
          <ac:graphicFrameMkLst>
            <pc:docMk/>
            <pc:sldMk cId="783190393" sldId="301"/>
            <ac:graphicFrameMk id="4" creationId="{6A698550-FB6C-4999-9E14-EED704ECF00C}"/>
          </ac:graphicFrameMkLst>
        </pc:graphicFrameChg>
        <pc:cxnChg chg="mod">
          <ac:chgData name="Shawn Shao" userId="453d2a0c-6247-4e9c-a934-cabd9d10664f" providerId="ADAL" clId="{A1B7D9A7-6413-49D4-B444-1B7F8B2F2E5F}" dt="2019-08-19T17:36:24.573" v="1546" actId="14100"/>
          <ac:cxnSpMkLst>
            <pc:docMk/>
            <pc:sldMk cId="783190393" sldId="301"/>
            <ac:cxnSpMk id="10" creationId="{094BCFEC-7F11-447E-8227-7A26154FB995}"/>
          </ac:cxnSpMkLst>
        </pc:cxnChg>
        <pc:cxnChg chg="mod">
          <ac:chgData name="Shawn Shao" userId="453d2a0c-6247-4e9c-a934-cabd9d10664f" providerId="ADAL" clId="{A1B7D9A7-6413-49D4-B444-1B7F8B2F2E5F}" dt="2019-08-19T17:36:18.829" v="1545" actId="1076"/>
          <ac:cxnSpMkLst>
            <pc:docMk/>
            <pc:sldMk cId="783190393" sldId="301"/>
            <ac:cxnSpMk id="49" creationId="{19305F77-7C6B-48FE-BC72-3ABE1FCEEEA4}"/>
          </ac:cxnSpMkLst>
        </pc:cxn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2382795751" sldId="302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2382795751" sldId="302"/>
            <ac:spMk id="113" creationId="{0ACD566E-18BA-4911-9993-D29195E7C52D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2382795751" sldId="302"/>
            <ac:spMk id="116" creationId="{C0CC293C-FE2A-430E-9DCC-90A688FC88A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2382795751" sldId="302"/>
            <ac:spMk id="119" creationId="{97E72B12-B4CD-4550-9811-877E5D675A1C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2382795751" sldId="302"/>
            <ac:spMk id="124" creationId="{826919BA-1BDB-4A16-A3C2-F500A10FC1AA}"/>
          </ac:spMkLst>
        </pc:spChg>
        <pc:spChg chg="mod">
          <ac:chgData name="Shawn Shao" userId="453d2a0c-6247-4e9c-a934-cabd9d10664f" providerId="ADAL" clId="{A1B7D9A7-6413-49D4-B444-1B7F8B2F2E5F}" dt="2019-08-19T20:00:33.507" v="1955" actId="20577"/>
          <ac:spMkLst>
            <pc:docMk/>
            <pc:sldMk cId="2382795751" sldId="302"/>
            <ac:spMk id="159" creationId="{CB7AAC9B-FFF6-4C0F-8536-49DBD0194F79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366056739" sldId="303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3366056739" sldId="303"/>
            <ac:spMk id="113" creationId="{0ACD566E-18BA-4911-9993-D29195E7C52D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3366056739" sldId="303"/>
            <ac:spMk id="116" creationId="{C0CC293C-FE2A-430E-9DCC-90A688FC88A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3366056739" sldId="303"/>
            <ac:spMk id="119" creationId="{97E72B12-B4CD-4550-9811-877E5D675A1C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366056739" sldId="303"/>
            <ac:spMk id="136" creationId="{10C05900-2DDA-4F2D-A7AE-C48761256381}"/>
          </ac:spMkLst>
        </pc:spChg>
        <pc:spChg chg="mod">
          <ac:chgData name="Shawn Shao" userId="453d2a0c-6247-4e9c-a934-cabd9d10664f" providerId="ADAL" clId="{A1B7D9A7-6413-49D4-B444-1B7F8B2F2E5F}" dt="2019-08-19T20:00:40.121" v="1969" actId="20577"/>
          <ac:spMkLst>
            <pc:docMk/>
            <pc:sldMk cId="3366056739" sldId="303"/>
            <ac:spMk id="187" creationId="{149E8150-78FD-43AC-B2C6-84DC1E50EC92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776123092" sldId="304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76123092" sldId="304"/>
            <ac:spMk id="190" creationId="{46531238-8C16-4CA5-96AE-873495778013}"/>
          </ac:spMkLst>
        </pc:spChg>
      </pc:sldChg>
      <pc:sldChg chg="modSp">
        <pc:chgData name="Shawn Shao" userId="453d2a0c-6247-4e9c-a934-cabd9d10664f" providerId="ADAL" clId="{A1B7D9A7-6413-49D4-B444-1B7F8B2F2E5F}" dt="2019-08-19T20:10:15.678" v="2079" actId="20577"/>
        <pc:sldMkLst>
          <pc:docMk/>
          <pc:sldMk cId="1726963411" sldId="306"/>
        </pc:sldMkLst>
        <pc:spChg chg="mod">
          <ac:chgData name="Shawn Shao" userId="453d2a0c-6247-4e9c-a934-cabd9d10664f" providerId="ADAL" clId="{A1B7D9A7-6413-49D4-B444-1B7F8B2F2E5F}" dt="2019-08-19T20:10:15.678" v="2079" actId="20577"/>
          <ac:spMkLst>
            <pc:docMk/>
            <pc:sldMk cId="1726963411" sldId="306"/>
            <ac:spMk id="2" creationId="{8B882671-0ACB-44F9-A277-C11B21900F07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280668083" sldId="307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280668083" sldId="307"/>
            <ac:spMk id="87" creationId="{022883DC-82BF-4426-8A37-C3A621B8F583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817031621" sldId="308"/>
        </pc:sldMkLst>
        <pc:spChg chg="mod">
          <ac:chgData name="Shawn Shao" userId="453d2a0c-6247-4e9c-a934-cabd9d10664f" providerId="ADAL" clId="{A1B7D9A7-6413-49D4-B444-1B7F8B2F2E5F}" dt="2019-08-19T20:14:48.467" v="2161" actId="20577"/>
          <ac:spMkLst>
            <pc:docMk/>
            <pc:sldMk cId="817031621" sldId="308"/>
            <ac:spMk id="63" creationId="{EC3B633B-6A5E-4364-9BF8-E1EC2EFCEAEA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817031621" sldId="308"/>
            <ac:spMk id="81" creationId="{8FA39539-6E9D-4665-B963-6399F04F0959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4250043272" sldId="309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4250043272" sldId="309"/>
            <ac:spMk id="86" creationId="{2D95841D-DD0E-416D-9171-89B8DFC9DBE8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709820436" sldId="310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709820436" sldId="310"/>
            <ac:spMk id="80" creationId="{56E3E131-CF87-4D3F-B4FD-606911DB657E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203651707" sldId="311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203651707" sldId="311"/>
            <ac:spMk id="108" creationId="{2D9B7498-62E6-4D0B-965B-9725AD643EF3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823957671" sldId="312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823957671" sldId="312"/>
            <ac:spMk id="61" creationId="{11BD255A-3E87-413E-B1EE-21FFFBB2633A}"/>
          </ac:spMkLst>
        </pc:spChg>
      </pc:sldChg>
      <pc:sldChg chg="addSp modSp modAnim">
        <pc:chgData name="Shawn Shao" userId="453d2a0c-6247-4e9c-a934-cabd9d10664f" providerId="ADAL" clId="{A1B7D9A7-6413-49D4-B444-1B7F8B2F2E5F}" dt="2019-08-19T17:47:15.160" v="1586"/>
        <pc:sldMkLst>
          <pc:docMk/>
          <pc:sldMk cId="3312917635" sldId="317"/>
        </pc:sldMkLst>
        <pc:spChg chg="add mod">
          <ac:chgData name="Shawn Shao" userId="453d2a0c-6247-4e9c-a934-cabd9d10664f" providerId="ADAL" clId="{A1B7D9A7-6413-49D4-B444-1B7F8B2F2E5F}" dt="2019-08-19T17:11:51.635" v="762" actId="20577"/>
          <ac:spMkLst>
            <pc:docMk/>
            <pc:sldMk cId="3312917635" sldId="317"/>
            <ac:spMk id="58" creationId="{681E428C-C71F-4C1D-84D4-BAAC4C533308}"/>
          </ac:spMkLst>
        </pc:spChg>
        <pc:spChg chg="mod">
          <ac:chgData name="Shawn Shao" userId="453d2a0c-6247-4e9c-a934-cabd9d10664f" providerId="ADAL" clId="{A1B7D9A7-6413-49D4-B444-1B7F8B2F2E5F}" dt="2019-08-19T17:22:19.725" v="1138" actId="20577"/>
          <ac:spMkLst>
            <pc:docMk/>
            <pc:sldMk cId="3312917635" sldId="317"/>
            <ac:spMk id="109" creationId="{1F81814A-D5DD-4BC7-8679-7C3B380E624C}"/>
          </ac:spMkLst>
        </pc:spChg>
        <pc:spChg chg="mod">
          <ac:chgData name="Shawn Shao" userId="453d2a0c-6247-4e9c-a934-cabd9d10664f" providerId="ADAL" clId="{A1B7D9A7-6413-49D4-B444-1B7F8B2F2E5F}" dt="2019-08-19T17:47:14.051" v="1585" actId="164"/>
          <ac:spMkLst>
            <pc:docMk/>
            <pc:sldMk cId="3312917635" sldId="317"/>
            <ac:spMk id="111" creationId="{CEDD1AA5-0A06-43BF-84F9-7A658CE1DD73}"/>
          </ac:spMkLst>
        </pc:spChg>
        <pc:grpChg chg="add mod">
          <ac:chgData name="Shawn Shao" userId="453d2a0c-6247-4e9c-a934-cabd9d10664f" providerId="ADAL" clId="{A1B7D9A7-6413-49D4-B444-1B7F8B2F2E5F}" dt="2019-08-19T17:47:14.051" v="1585" actId="164"/>
          <ac:grpSpMkLst>
            <pc:docMk/>
            <pc:sldMk cId="3312917635" sldId="317"/>
            <ac:grpSpMk id="3" creationId="{1A6E4F6B-3C76-464A-B4EC-66779A660432}"/>
          </ac:grpSpMkLst>
        </pc:grpChg>
        <pc:cxnChg chg="mod">
          <ac:chgData name="Shawn Shao" userId="453d2a0c-6247-4e9c-a934-cabd9d10664f" providerId="ADAL" clId="{A1B7D9A7-6413-49D4-B444-1B7F8B2F2E5F}" dt="2019-08-19T17:47:14.051" v="1585" actId="164"/>
          <ac:cxnSpMkLst>
            <pc:docMk/>
            <pc:sldMk cId="3312917635" sldId="317"/>
            <ac:cxnSpMk id="11" creationId="{196DAAC6-DC33-4AD0-8CDB-1853C53C3DDA}"/>
          </ac:cxnSpMkLst>
        </pc:cxn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635957168" sldId="318"/>
        </pc:sldMkLst>
        <pc:spChg chg="mod">
          <ac:chgData name="Shawn Shao" userId="453d2a0c-6247-4e9c-a934-cabd9d10664f" providerId="ADAL" clId="{A1B7D9A7-6413-49D4-B444-1B7F8B2F2E5F}" dt="2019-08-19T17:43:07.018" v="1574" actId="1076"/>
          <ac:spMkLst>
            <pc:docMk/>
            <pc:sldMk cId="3635957168" sldId="318"/>
            <ac:spMk id="82" creationId="{467A0F97-360B-4D7D-B099-488899F333FE}"/>
          </ac:spMkLst>
        </pc:spChg>
        <pc:spChg chg="mod">
          <ac:chgData name="Shawn Shao" userId="453d2a0c-6247-4e9c-a934-cabd9d10664f" providerId="ADAL" clId="{A1B7D9A7-6413-49D4-B444-1B7F8B2F2E5F}" dt="2019-08-19T20:03:53.525" v="2054" actId="20577"/>
          <ac:spMkLst>
            <pc:docMk/>
            <pc:sldMk cId="3635957168" sldId="318"/>
            <ac:spMk id="87" creationId="{EF7B3008-2FE9-4A24-A733-C993E57A3854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635957168" sldId="318"/>
            <ac:spMk id="99" creationId="{6A4148F5-9A63-4EF0-B385-8A7A5B348FCC}"/>
          </ac:spMkLst>
        </pc:spChg>
        <pc:graphicFrameChg chg="mod modGraphic">
          <ac:chgData name="Shawn Shao" userId="453d2a0c-6247-4e9c-a934-cabd9d10664f" providerId="ADAL" clId="{A1B7D9A7-6413-49D4-B444-1B7F8B2F2E5F}" dt="2019-08-19T17:43:02.244" v="1573" actId="404"/>
          <ac:graphicFrameMkLst>
            <pc:docMk/>
            <pc:sldMk cId="3635957168" sldId="318"/>
            <ac:graphicFrameMk id="53" creationId="{41F11B86-9BCB-4C23-9E2B-33A2AADA4322}"/>
          </ac:graphicFrameMkLst>
        </pc:graphicFrame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459309436" sldId="319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459309436" sldId="319"/>
            <ac:spMk id="130" creationId="{0492F7EE-22CD-40A4-AA9B-3853D5B0DA3B}"/>
          </ac:spMkLst>
        </pc:spChg>
      </pc:sldChg>
      <pc:sldChg chg="addSp delSp modSp">
        <pc:chgData name="Shawn Shao" userId="453d2a0c-6247-4e9c-a934-cabd9d10664f" providerId="ADAL" clId="{A1B7D9A7-6413-49D4-B444-1B7F8B2F2E5F}" dt="2019-08-19T17:09:15.459" v="386"/>
        <pc:sldMkLst>
          <pc:docMk/>
          <pc:sldMk cId="25801402" sldId="321"/>
        </pc:sldMkLst>
        <pc:spChg chg="add del mod">
          <ac:chgData name="Shawn Shao" userId="453d2a0c-6247-4e9c-a934-cabd9d10664f" providerId="ADAL" clId="{A1B7D9A7-6413-49D4-B444-1B7F8B2F2E5F}" dt="2019-08-19T17:09:15.459" v="386"/>
          <ac:spMkLst>
            <pc:docMk/>
            <pc:sldMk cId="25801402" sldId="321"/>
            <ac:spMk id="30" creationId="{C1325B7C-130B-4791-9301-85FA55E4B6AB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639680527" sldId="323"/>
        </pc:sldMkLst>
        <pc:spChg chg="mod">
          <ac:chgData name="Shawn Shao" userId="453d2a0c-6247-4e9c-a934-cabd9d10664f" providerId="ADAL" clId="{A1B7D9A7-6413-49D4-B444-1B7F8B2F2E5F}" dt="2019-08-19T19:49:23.276" v="1877" actId="20577"/>
          <ac:spMkLst>
            <pc:docMk/>
            <pc:sldMk cId="3639680527" sldId="323"/>
            <ac:spMk id="5" creationId="{1AEDA5ED-54EB-42CA-A81B-E77356225006}"/>
          </ac:spMkLst>
        </pc:spChg>
        <pc:spChg chg="mod">
          <ac:chgData name="Shawn Shao" userId="453d2a0c-6247-4e9c-a934-cabd9d10664f" providerId="ADAL" clId="{A1B7D9A7-6413-49D4-B444-1B7F8B2F2E5F}" dt="2019-08-19T20:01:36.787" v="1995" actId="1038"/>
          <ac:spMkLst>
            <pc:docMk/>
            <pc:sldMk cId="3639680527" sldId="323"/>
            <ac:spMk id="110" creationId="{F47F7DBE-1DF6-4593-B095-383E0BC01E02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3639680527" sldId="323"/>
            <ac:spMk id="113" creationId="{0ACD566E-18BA-4911-9993-D29195E7C52D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3639680527" sldId="323"/>
            <ac:spMk id="116" creationId="{C0CC293C-FE2A-430E-9DCC-90A688FC88A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3639680527" sldId="323"/>
            <ac:spMk id="119" creationId="{97E72B12-B4CD-4550-9811-877E5D675A1C}"/>
          </ac:spMkLst>
        </pc:spChg>
        <pc:spChg chg="mod">
          <ac:chgData name="Shawn Shao" userId="453d2a0c-6247-4e9c-a934-cabd9d10664f" providerId="ADAL" clId="{A1B7D9A7-6413-49D4-B444-1B7F8B2F2E5F}" dt="2019-08-19T20:01:22.536" v="1990" actId="20577"/>
          <ac:spMkLst>
            <pc:docMk/>
            <pc:sldMk cId="3639680527" sldId="323"/>
            <ac:spMk id="123" creationId="{775FEAC5-FA0B-4631-994B-CE5822556E8C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639680527" sldId="323"/>
            <ac:spMk id="127" creationId="{F6416961-E29C-47A7-ADCF-A526C47F4D4D}"/>
          </ac:spMkLst>
        </pc:spChg>
        <pc:spChg chg="mod">
          <ac:chgData name="Shawn Shao" userId="453d2a0c-6247-4e9c-a934-cabd9d10664f" providerId="ADAL" clId="{A1B7D9A7-6413-49D4-B444-1B7F8B2F2E5F}" dt="2019-08-19T19:53:29.910" v="1921" actId="20577"/>
          <ac:spMkLst>
            <pc:docMk/>
            <pc:sldMk cId="3639680527" sldId="323"/>
            <ac:spMk id="135" creationId="{EAEEC300-7C73-40FB-8FA9-1301D289D9FA}"/>
          </ac:spMkLst>
        </pc:spChg>
      </pc:sldChg>
      <pc:sldChg chg="addSp modSp add del modAnim">
        <pc:chgData name="Shawn Shao" userId="453d2a0c-6247-4e9c-a934-cabd9d10664f" providerId="ADAL" clId="{A1B7D9A7-6413-49D4-B444-1B7F8B2F2E5F}" dt="2019-08-19T17:46:35.015" v="1580"/>
        <pc:sldMkLst>
          <pc:docMk/>
          <pc:sldMk cId="1882101329" sldId="326"/>
        </pc:sldMkLst>
        <pc:spChg chg="add mod">
          <ac:chgData name="Shawn Shao" userId="453d2a0c-6247-4e9c-a934-cabd9d10664f" providerId="ADAL" clId="{A1B7D9A7-6413-49D4-B444-1B7F8B2F2E5F}" dt="2019-08-19T17:46:16.443" v="1575" actId="164"/>
          <ac:spMkLst>
            <pc:docMk/>
            <pc:sldMk cId="1882101329" sldId="326"/>
            <ac:spMk id="15" creationId="{AD29860A-15FC-4CB8-92BE-375513D21EA9}"/>
          </ac:spMkLst>
        </pc:spChg>
        <pc:spChg chg="add mod">
          <ac:chgData name="Shawn Shao" userId="453d2a0c-6247-4e9c-a934-cabd9d10664f" providerId="ADAL" clId="{A1B7D9A7-6413-49D4-B444-1B7F8B2F2E5F}" dt="2019-08-19T17:46:29.390" v="1577" actId="164"/>
          <ac:spMkLst>
            <pc:docMk/>
            <pc:sldMk cId="1882101329" sldId="326"/>
            <ac:spMk id="18" creationId="{E1DE69D3-C772-4169-B7F6-A6B9856646A8}"/>
          </ac:spMkLst>
        </pc:spChg>
        <pc:spChg chg="add mod">
          <ac:chgData name="Shawn Shao" userId="453d2a0c-6247-4e9c-a934-cabd9d10664f" providerId="ADAL" clId="{A1B7D9A7-6413-49D4-B444-1B7F8B2F2E5F}" dt="2019-08-19T17:46:34.208" v="1579" actId="164"/>
          <ac:spMkLst>
            <pc:docMk/>
            <pc:sldMk cId="1882101329" sldId="326"/>
            <ac:spMk id="21" creationId="{377EAE14-47BA-4627-A59B-AB782F319752}"/>
          </ac:spMkLst>
        </pc:spChg>
        <pc:grpChg chg="add mod">
          <ac:chgData name="Shawn Shao" userId="453d2a0c-6247-4e9c-a934-cabd9d10664f" providerId="ADAL" clId="{A1B7D9A7-6413-49D4-B444-1B7F8B2F2E5F}" dt="2019-08-19T17:46:16.443" v="1575" actId="164"/>
          <ac:grpSpMkLst>
            <pc:docMk/>
            <pc:sldMk cId="1882101329" sldId="326"/>
            <ac:grpSpMk id="2" creationId="{DC2A54D4-CD41-429D-88F4-2D756ED8F85F}"/>
          </ac:grpSpMkLst>
        </pc:grpChg>
        <pc:grpChg chg="add mod">
          <ac:chgData name="Shawn Shao" userId="453d2a0c-6247-4e9c-a934-cabd9d10664f" providerId="ADAL" clId="{A1B7D9A7-6413-49D4-B444-1B7F8B2F2E5F}" dt="2019-08-19T17:46:29.390" v="1577" actId="164"/>
          <ac:grpSpMkLst>
            <pc:docMk/>
            <pc:sldMk cId="1882101329" sldId="326"/>
            <ac:grpSpMk id="9" creationId="{1CCA5180-78DF-4521-A993-996EB7CD463B}"/>
          </ac:grpSpMkLst>
        </pc:grpChg>
        <pc:grpChg chg="add mod">
          <ac:chgData name="Shawn Shao" userId="453d2a0c-6247-4e9c-a934-cabd9d10664f" providerId="ADAL" clId="{A1B7D9A7-6413-49D4-B444-1B7F8B2F2E5F}" dt="2019-08-19T17:46:34.208" v="1579" actId="164"/>
          <ac:grpSpMkLst>
            <pc:docMk/>
            <pc:sldMk cId="1882101329" sldId="326"/>
            <ac:grpSpMk id="10" creationId="{80A6EF6C-6974-48F2-BDB4-7221C0FFB111}"/>
          </ac:grpSpMkLst>
        </pc:grpChg>
        <pc:cxnChg chg="add mod">
          <ac:chgData name="Shawn Shao" userId="453d2a0c-6247-4e9c-a934-cabd9d10664f" providerId="ADAL" clId="{A1B7D9A7-6413-49D4-B444-1B7F8B2F2E5F}" dt="2019-08-19T17:46:16.443" v="1575" actId="164"/>
          <ac:cxnSpMkLst>
            <pc:docMk/>
            <pc:sldMk cId="1882101329" sldId="326"/>
            <ac:cxnSpMk id="8" creationId="{18C9B779-65F9-405A-9519-E1315DBFCB9C}"/>
          </ac:cxnSpMkLst>
        </pc:cxnChg>
        <pc:cxnChg chg="add mod">
          <ac:chgData name="Shawn Shao" userId="453d2a0c-6247-4e9c-a934-cabd9d10664f" providerId="ADAL" clId="{A1B7D9A7-6413-49D4-B444-1B7F8B2F2E5F}" dt="2019-08-19T17:46:29.390" v="1577" actId="164"/>
          <ac:cxnSpMkLst>
            <pc:docMk/>
            <pc:sldMk cId="1882101329" sldId="326"/>
            <ac:cxnSpMk id="19" creationId="{07748BA1-F72D-424E-84DA-0BCF171FD834}"/>
          </ac:cxnSpMkLst>
        </pc:cxnChg>
        <pc:cxnChg chg="add mod">
          <ac:chgData name="Shawn Shao" userId="453d2a0c-6247-4e9c-a934-cabd9d10664f" providerId="ADAL" clId="{A1B7D9A7-6413-49D4-B444-1B7F8B2F2E5F}" dt="2019-08-19T17:46:34.208" v="1579" actId="164"/>
          <ac:cxnSpMkLst>
            <pc:docMk/>
            <pc:sldMk cId="1882101329" sldId="326"/>
            <ac:cxnSpMk id="23" creationId="{4C911FD1-0E14-4C3E-BF60-7E2436252725}"/>
          </ac:cxnSpMkLst>
        </pc:cxnChg>
      </pc:sldChg>
      <pc:sldChg chg="addSp delSp">
        <pc:chgData name="Shawn Shao" userId="453d2a0c-6247-4e9c-a934-cabd9d10664f" providerId="ADAL" clId="{A1B7D9A7-6413-49D4-B444-1B7F8B2F2E5F}" dt="2019-08-19T17:05:47.158" v="2"/>
        <pc:sldMkLst>
          <pc:docMk/>
          <pc:sldMk cId="2206111374" sldId="327"/>
        </pc:sldMkLst>
        <pc:spChg chg="add del">
          <ac:chgData name="Shawn Shao" userId="453d2a0c-6247-4e9c-a934-cabd9d10664f" providerId="ADAL" clId="{A1B7D9A7-6413-49D4-B444-1B7F8B2F2E5F}" dt="2019-08-19T17:05:47.158" v="2"/>
          <ac:spMkLst>
            <pc:docMk/>
            <pc:sldMk cId="2206111374" sldId="327"/>
            <ac:spMk id="4" creationId="{0B7E2E73-2B0F-4DE6-802A-6F40A5D342CA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072734335" sldId="330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072734335" sldId="330"/>
            <ac:spMk id="100" creationId="{F16F2143-8DA6-44BC-B2F0-AF071AF2DD1A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545200853" sldId="331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545200853" sldId="331"/>
            <ac:spMk id="87" creationId="{4D1A87E3-5002-4ABA-89D5-BE710AAE297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545200853" sldId="331"/>
            <ac:spMk id="90" creationId="{104B97A9-8541-4A16-915E-9AFDD0817A1E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545200853" sldId="331"/>
            <ac:spMk id="103" creationId="{BE8C4713-5C98-4A07-A2E5-D97AE920D433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545200853" sldId="331"/>
            <ac:spMk id="108" creationId="{FC6905F6-6EB7-4E24-B0EA-437DD78DEA99}"/>
          </ac:spMkLst>
        </pc:spChg>
        <pc:spChg chg="mod">
          <ac:chgData name="Shawn Shao" userId="453d2a0c-6247-4e9c-a934-cabd9d10664f" providerId="ADAL" clId="{A1B7D9A7-6413-49D4-B444-1B7F8B2F2E5F}" dt="2019-08-19T20:03:14.154" v="2035" actId="20577"/>
          <ac:spMkLst>
            <pc:docMk/>
            <pc:sldMk cId="545200853" sldId="331"/>
            <ac:spMk id="110" creationId="{82985A52-41DB-4FAB-9AE6-C4D11AC6B247}"/>
          </ac:spMkLst>
        </pc:spChg>
        <pc:spChg chg="mod">
          <ac:chgData name="Shawn Shao" userId="453d2a0c-6247-4e9c-a934-cabd9d10664f" providerId="ADAL" clId="{A1B7D9A7-6413-49D4-B444-1B7F8B2F2E5F}" dt="2019-08-19T17:20:03.673" v="1123" actId="20577"/>
          <ac:spMkLst>
            <pc:docMk/>
            <pc:sldMk cId="545200853" sldId="331"/>
            <ac:spMk id="134" creationId="{20FB5503-FF95-46E4-BD36-9236637D6A72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597579586" sldId="332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597579586" sldId="332"/>
            <ac:spMk id="116" creationId="{48F06F38-A7FD-40D2-8B8D-5B925C971BE8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2548247147" sldId="333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2548247147" sldId="333"/>
            <ac:spMk id="117" creationId="{48B4FA95-5E86-4337-AB48-A138A5D00CEA}"/>
          </ac:spMkLst>
        </pc:spChg>
      </pc:sldChg>
      <pc:sldChg chg="modSp">
        <pc:chgData name="Shawn Shao" userId="453d2a0c-6247-4e9c-a934-cabd9d10664f" providerId="ADAL" clId="{A1B7D9A7-6413-49D4-B444-1B7F8B2F2E5F}" dt="2019-08-19T17:23:33.017" v="1217" actId="20577"/>
        <pc:sldMkLst>
          <pc:docMk/>
          <pc:sldMk cId="4061090553" sldId="334"/>
        </pc:sldMkLst>
        <pc:spChg chg="mod">
          <ac:chgData name="Shawn Shao" userId="453d2a0c-6247-4e9c-a934-cabd9d10664f" providerId="ADAL" clId="{A1B7D9A7-6413-49D4-B444-1B7F8B2F2E5F}" dt="2019-08-19T17:23:33.017" v="1217" actId="20577"/>
          <ac:spMkLst>
            <pc:docMk/>
            <pc:sldMk cId="4061090553" sldId="334"/>
            <ac:spMk id="3" creationId="{49FEC0A6-6A1A-4B95-9649-E15369185576}"/>
          </ac:spMkLst>
        </pc:spChg>
      </pc:sldChg>
      <pc:sldChg chg="addSp modSp modAnim modNotesTx">
        <pc:chgData name="Shawn Shao" userId="453d2a0c-6247-4e9c-a934-cabd9d10664f" providerId="ADAL" clId="{A1B7D9A7-6413-49D4-B444-1B7F8B2F2E5F}" dt="2019-08-19T20:31:39.903" v="2198"/>
        <pc:sldMkLst>
          <pc:docMk/>
          <pc:sldMk cId="1402987662" sldId="335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402987662" sldId="335"/>
            <ac:spMk id="21" creationId="{186FFCF5-B14A-4594-85CE-D278A5835B60}"/>
          </ac:spMkLst>
        </pc:spChg>
        <pc:spChg chg="add mod">
          <ac:chgData name="Shawn Shao" userId="453d2a0c-6247-4e9c-a934-cabd9d10664f" providerId="ADAL" clId="{A1B7D9A7-6413-49D4-B444-1B7F8B2F2E5F}" dt="2019-08-19T17:30:22.879" v="1413" actId="164"/>
          <ac:spMkLst>
            <pc:docMk/>
            <pc:sldMk cId="1402987662" sldId="335"/>
            <ac:spMk id="43" creationId="{1A5A0093-ABEB-4EE7-B359-3DB3185B3B1C}"/>
          </ac:spMkLst>
        </pc:spChg>
        <pc:spChg chg="mod">
          <ac:chgData name="Shawn Shao" userId="453d2a0c-6247-4e9c-a934-cabd9d10664f" providerId="ADAL" clId="{A1B7D9A7-6413-49D4-B444-1B7F8B2F2E5F}" dt="2019-08-19T19:11:53.548" v="1666" actId="20577"/>
          <ac:spMkLst>
            <pc:docMk/>
            <pc:sldMk cId="1402987662" sldId="335"/>
            <ac:spMk id="46" creationId="{17C89FDF-1FCC-452E-90B3-281526CB9708}"/>
          </ac:spMkLst>
        </pc:spChg>
        <pc:spChg chg="mod">
          <ac:chgData name="Shawn Shao" userId="453d2a0c-6247-4e9c-a934-cabd9d10664f" providerId="ADAL" clId="{A1B7D9A7-6413-49D4-B444-1B7F8B2F2E5F}" dt="2019-08-19T19:11:13.379" v="1615" actId="20577"/>
          <ac:spMkLst>
            <pc:docMk/>
            <pc:sldMk cId="1402987662" sldId="335"/>
            <ac:spMk id="61" creationId="{6FEA3424-48B0-45E9-9DAA-189873FBFF2F}"/>
          </ac:spMkLst>
        </pc:spChg>
        <pc:spChg chg="mod">
          <ac:chgData name="Shawn Shao" userId="453d2a0c-6247-4e9c-a934-cabd9d10664f" providerId="ADAL" clId="{A1B7D9A7-6413-49D4-B444-1B7F8B2F2E5F}" dt="2019-08-19T17:30:27.673" v="1414" actId="164"/>
          <ac:spMkLst>
            <pc:docMk/>
            <pc:sldMk cId="1402987662" sldId="335"/>
            <ac:spMk id="70" creationId="{1BC82D1F-86B6-4F48-9F6A-E53B1D7E6829}"/>
          </ac:spMkLst>
        </pc:spChg>
        <pc:grpChg chg="add mod">
          <ac:chgData name="Shawn Shao" userId="453d2a0c-6247-4e9c-a934-cabd9d10664f" providerId="ADAL" clId="{A1B7D9A7-6413-49D4-B444-1B7F8B2F2E5F}" dt="2019-08-19T17:30:22.879" v="1413" actId="164"/>
          <ac:grpSpMkLst>
            <pc:docMk/>
            <pc:sldMk cId="1402987662" sldId="335"/>
            <ac:grpSpMk id="6" creationId="{B4E24D9F-3CAF-42C8-8E79-F813F90316A6}"/>
          </ac:grpSpMkLst>
        </pc:grpChg>
        <pc:grpChg chg="add mod">
          <ac:chgData name="Shawn Shao" userId="453d2a0c-6247-4e9c-a934-cabd9d10664f" providerId="ADAL" clId="{A1B7D9A7-6413-49D4-B444-1B7F8B2F2E5F}" dt="2019-08-19T17:30:27.673" v="1414" actId="164"/>
          <ac:grpSpMkLst>
            <pc:docMk/>
            <pc:sldMk cId="1402987662" sldId="335"/>
            <ac:grpSpMk id="7" creationId="{0C50BFDD-776E-4383-A41C-390F814701AD}"/>
          </ac:grpSpMkLst>
        </pc:grpChg>
        <pc:cxnChg chg="add mod">
          <ac:chgData name="Shawn Shao" userId="453d2a0c-6247-4e9c-a934-cabd9d10664f" providerId="ADAL" clId="{A1B7D9A7-6413-49D4-B444-1B7F8B2F2E5F}" dt="2019-08-19T17:30:22.879" v="1413" actId="164"/>
          <ac:cxnSpMkLst>
            <pc:docMk/>
            <pc:sldMk cId="1402987662" sldId="335"/>
            <ac:cxnSpMk id="3" creationId="{6AD17446-0BD7-492B-BA1E-91E6148C13AC}"/>
          </ac:cxnSpMkLst>
        </pc:cxnChg>
        <pc:cxnChg chg="add mod">
          <ac:chgData name="Shawn Shao" userId="453d2a0c-6247-4e9c-a934-cabd9d10664f" providerId="ADAL" clId="{A1B7D9A7-6413-49D4-B444-1B7F8B2F2E5F}" dt="2019-08-19T17:30:22.879" v="1413" actId="164"/>
          <ac:cxnSpMkLst>
            <pc:docMk/>
            <pc:sldMk cId="1402987662" sldId="335"/>
            <ac:cxnSpMk id="5" creationId="{1A133A40-784C-4A17-B828-6E47B623247A}"/>
          </ac:cxnSpMkLst>
        </pc:cxnChg>
        <pc:cxnChg chg="mod">
          <ac:chgData name="Shawn Shao" userId="453d2a0c-6247-4e9c-a934-cabd9d10664f" providerId="ADAL" clId="{A1B7D9A7-6413-49D4-B444-1B7F8B2F2E5F}" dt="2019-08-19T17:30:27.673" v="1414" actId="164"/>
          <ac:cxnSpMkLst>
            <pc:docMk/>
            <pc:sldMk cId="1402987662" sldId="335"/>
            <ac:cxnSpMk id="55" creationId="{1E2396B7-5D61-400B-A423-ADAA94F9AF06}"/>
          </ac:cxnSpMkLst>
        </pc:cxnChg>
        <pc:cxnChg chg="mod">
          <ac:chgData name="Shawn Shao" userId="453d2a0c-6247-4e9c-a934-cabd9d10664f" providerId="ADAL" clId="{A1B7D9A7-6413-49D4-B444-1B7F8B2F2E5F}" dt="2019-08-19T17:30:27.673" v="1414" actId="164"/>
          <ac:cxnSpMkLst>
            <pc:docMk/>
            <pc:sldMk cId="1402987662" sldId="335"/>
            <ac:cxnSpMk id="65" creationId="{69DCFC72-FF67-4BE8-B46D-FAAE6F9FDFC5}"/>
          </ac:cxnSpMkLst>
        </pc:cxnChg>
      </pc:sldChg>
      <pc:sldChg chg="addSp modSp modAnim">
        <pc:chgData name="Shawn Shao" userId="453d2a0c-6247-4e9c-a934-cabd9d10664f" providerId="ADAL" clId="{A1B7D9A7-6413-49D4-B444-1B7F8B2F2E5F}" dt="2019-08-19T20:31:39.903" v="2198"/>
        <pc:sldMkLst>
          <pc:docMk/>
          <pc:sldMk cId="719509835" sldId="338"/>
        </pc:sldMkLst>
        <pc:spChg chg="mod">
          <ac:chgData name="Shawn Shao" userId="453d2a0c-6247-4e9c-a934-cabd9d10664f" providerId="ADAL" clId="{A1B7D9A7-6413-49D4-B444-1B7F8B2F2E5F}" dt="2019-08-19T17:16:19.868" v="1098" actId="6549"/>
          <ac:spMkLst>
            <pc:docMk/>
            <pc:sldMk cId="719509835" sldId="338"/>
            <ac:spMk id="90" creationId="{33100583-D1A7-4093-A717-A04B7098FC84}"/>
          </ac:spMkLst>
        </pc:spChg>
        <pc:spChg chg="mod">
          <ac:chgData name="Shawn Shao" userId="453d2a0c-6247-4e9c-a934-cabd9d10664f" providerId="ADAL" clId="{A1B7D9A7-6413-49D4-B444-1B7F8B2F2E5F}" dt="2019-08-19T17:49:04.191" v="1603" actId="164"/>
          <ac:spMkLst>
            <pc:docMk/>
            <pc:sldMk cId="719509835" sldId="338"/>
            <ac:spMk id="94" creationId="{C554C633-7A56-49B2-BCC4-2673BCC29418}"/>
          </ac:spMkLst>
        </pc:spChg>
        <pc:spChg chg="add mod">
          <ac:chgData name="Shawn Shao" userId="453d2a0c-6247-4e9c-a934-cabd9d10664f" providerId="ADAL" clId="{A1B7D9A7-6413-49D4-B444-1B7F8B2F2E5F}" dt="2019-08-19T17:15:46.562" v="1094" actId="1076"/>
          <ac:spMkLst>
            <pc:docMk/>
            <pc:sldMk cId="719509835" sldId="338"/>
            <ac:spMk id="96" creationId="{0F7A3FC2-2187-49C2-8D0C-66B479E0CAF2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19509835" sldId="338"/>
            <ac:spMk id="177" creationId="{CDC24B99-8CC5-419A-BBD8-3240D8A952E6}"/>
          </ac:spMkLst>
        </pc:spChg>
        <pc:spChg chg="mod">
          <ac:chgData name="Shawn Shao" userId="453d2a0c-6247-4e9c-a934-cabd9d10664f" providerId="ADAL" clId="{A1B7D9A7-6413-49D4-B444-1B7F8B2F2E5F}" dt="2019-08-19T17:49:09.842" v="1604" actId="164"/>
          <ac:spMkLst>
            <pc:docMk/>
            <pc:sldMk cId="719509835" sldId="338"/>
            <ac:spMk id="191" creationId="{8EC41F48-9795-4A00-BFB6-A9AA043AE99F}"/>
          </ac:spMkLst>
        </pc:spChg>
        <pc:grpChg chg="add mod">
          <ac:chgData name="Shawn Shao" userId="453d2a0c-6247-4e9c-a934-cabd9d10664f" providerId="ADAL" clId="{A1B7D9A7-6413-49D4-B444-1B7F8B2F2E5F}" dt="2019-08-19T17:49:04.191" v="1603" actId="164"/>
          <ac:grpSpMkLst>
            <pc:docMk/>
            <pc:sldMk cId="719509835" sldId="338"/>
            <ac:grpSpMk id="2" creationId="{131A34C1-771C-481E-9EC3-6DBECDB330F0}"/>
          </ac:grpSpMkLst>
        </pc:grpChg>
        <pc:grpChg chg="add mod">
          <ac:chgData name="Shawn Shao" userId="453d2a0c-6247-4e9c-a934-cabd9d10664f" providerId="ADAL" clId="{A1B7D9A7-6413-49D4-B444-1B7F8B2F2E5F}" dt="2019-08-19T17:49:09.842" v="1604" actId="164"/>
          <ac:grpSpMkLst>
            <pc:docMk/>
            <pc:sldMk cId="719509835" sldId="338"/>
            <ac:grpSpMk id="6" creationId="{5597BF58-B76A-49BD-BFA7-B13B4A4BA5E1}"/>
          </ac:grpSpMkLst>
        </pc:grpChg>
        <pc:graphicFrameChg chg="modGraphic">
          <ac:chgData name="Shawn Shao" userId="453d2a0c-6247-4e9c-a934-cabd9d10664f" providerId="ADAL" clId="{A1B7D9A7-6413-49D4-B444-1B7F8B2F2E5F}" dt="2019-08-19T17:15:35.398" v="1085" actId="6549"/>
          <ac:graphicFrameMkLst>
            <pc:docMk/>
            <pc:sldMk cId="719509835" sldId="338"/>
            <ac:graphicFrameMk id="176" creationId="{3B536BE5-DED1-45EC-93EA-01023EC5C492}"/>
          </ac:graphicFrameMkLst>
        </pc:graphicFrameChg>
        <pc:cxnChg chg="mod">
          <ac:chgData name="Shawn Shao" userId="453d2a0c-6247-4e9c-a934-cabd9d10664f" providerId="ADAL" clId="{A1B7D9A7-6413-49D4-B444-1B7F8B2F2E5F}" dt="2019-08-19T17:49:04.191" v="1603" actId="164"/>
          <ac:cxnSpMkLst>
            <pc:docMk/>
            <pc:sldMk cId="719509835" sldId="338"/>
            <ac:cxnSpMk id="5" creationId="{174AD780-46A6-48B9-AECD-A974E58A7417}"/>
          </ac:cxnSpMkLst>
        </pc:cxnChg>
        <pc:cxnChg chg="mod">
          <ac:chgData name="Shawn Shao" userId="453d2a0c-6247-4e9c-a934-cabd9d10664f" providerId="ADAL" clId="{A1B7D9A7-6413-49D4-B444-1B7F8B2F2E5F}" dt="2019-08-19T17:49:09.842" v="1604" actId="164"/>
          <ac:cxnSpMkLst>
            <pc:docMk/>
            <pc:sldMk cId="719509835" sldId="338"/>
            <ac:cxnSpMk id="7" creationId="{E4305C2B-C63A-4EBE-AFFD-267CE557C1B7}"/>
          </ac:cxnSpMkLst>
        </pc:cxn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335660964" sldId="339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335660964" sldId="339"/>
            <ac:spMk id="184" creationId="{F9658804-B860-4B76-81C4-C0D6F6DA6353}"/>
          </ac:spMkLst>
        </pc:spChg>
      </pc:sldChg>
      <pc:sldChg chg="delSp modSp">
        <pc:chgData name="Shawn Shao" userId="453d2a0c-6247-4e9c-a934-cabd9d10664f" providerId="ADAL" clId="{A1B7D9A7-6413-49D4-B444-1B7F8B2F2E5F}" dt="2019-08-19T20:31:39.903" v="2198"/>
        <pc:sldMkLst>
          <pc:docMk/>
          <pc:sldMk cId="668593388" sldId="340"/>
        </pc:sldMkLst>
        <pc:spChg chg="del">
          <ac:chgData name="Shawn Shao" userId="453d2a0c-6247-4e9c-a934-cabd9d10664f" providerId="ADAL" clId="{A1B7D9A7-6413-49D4-B444-1B7F8B2F2E5F}" dt="2019-08-19T17:25:58.943" v="1344" actId="478"/>
          <ac:spMkLst>
            <pc:docMk/>
            <pc:sldMk cId="668593388" sldId="340"/>
            <ac:spMk id="30" creationId="{99FA9A17-A771-47AA-931F-F6C39AB2E129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668593388" sldId="340"/>
            <ac:spMk id="71" creationId="{DA278A9F-0F56-41AA-8F15-2D0FCD997A48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2205422833" sldId="341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2205422833" sldId="341"/>
            <ac:spMk id="177" creationId="{CDC24B99-8CC5-419A-BBD8-3240D8A952E6}"/>
          </ac:spMkLst>
        </pc:spChg>
        <pc:graphicFrameChg chg="modGraphic">
          <ac:chgData name="Shawn Shao" userId="453d2a0c-6247-4e9c-a934-cabd9d10664f" providerId="ADAL" clId="{A1B7D9A7-6413-49D4-B444-1B7F8B2F2E5F}" dt="2019-08-19T20:10:39.078" v="2083" actId="6549"/>
          <ac:graphicFrameMkLst>
            <pc:docMk/>
            <pc:sldMk cId="2205422833" sldId="341"/>
            <ac:graphicFrameMk id="176" creationId="{3B536BE5-DED1-45EC-93EA-01023EC5C492}"/>
          </ac:graphicFrameMkLst>
        </pc:graphicFrameChg>
      </pc:sldChg>
      <pc:sldChg chg="modAnim">
        <pc:chgData name="Shawn Shao" userId="453d2a0c-6247-4e9c-a934-cabd9d10664f" providerId="ADAL" clId="{A1B7D9A7-6413-49D4-B444-1B7F8B2F2E5F}" dt="2019-08-19T17:47:28.025" v="1588"/>
        <pc:sldMkLst>
          <pc:docMk/>
          <pc:sldMk cId="67996098" sldId="345"/>
        </pc:sldMkLst>
      </pc:sldChg>
      <pc:sldChg chg="addSp modSp modAnim">
        <pc:chgData name="Shawn Shao" userId="453d2a0c-6247-4e9c-a934-cabd9d10664f" providerId="ADAL" clId="{A1B7D9A7-6413-49D4-B444-1B7F8B2F2E5F}" dt="2019-08-19T17:46:45.320" v="1582"/>
        <pc:sldMkLst>
          <pc:docMk/>
          <pc:sldMk cId="2557351988" sldId="346"/>
        </pc:sldMkLst>
        <pc:spChg chg="add mod">
          <ac:chgData name="Shawn Shao" userId="453d2a0c-6247-4e9c-a934-cabd9d10664f" providerId="ADAL" clId="{A1B7D9A7-6413-49D4-B444-1B7F8B2F2E5F}" dt="2019-08-19T17:46:44.287" v="1581" actId="164"/>
          <ac:spMkLst>
            <pc:docMk/>
            <pc:sldMk cId="2557351988" sldId="346"/>
            <ac:spMk id="62" creationId="{DCB3DE98-3ABB-42F7-A978-5BD85DFD4EB4}"/>
          </ac:spMkLst>
        </pc:spChg>
        <pc:grpChg chg="add mod">
          <ac:chgData name="Shawn Shao" userId="453d2a0c-6247-4e9c-a934-cabd9d10664f" providerId="ADAL" clId="{A1B7D9A7-6413-49D4-B444-1B7F8B2F2E5F}" dt="2019-08-19T17:46:44.287" v="1581" actId="164"/>
          <ac:grpSpMkLst>
            <pc:docMk/>
            <pc:sldMk cId="2557351988" sldId="346"/>
            <ac:grpSpMk id="4" creationId="{C95B05CC-951C-442F-976C-672E13091589}"/>
          </ac:grpSpMkLst>
        </pc:grpChg>
        <pc:cxnChg chg="add mod">
          <ac:chgData name="Shawn Shao" userId="453d2a0c-6247-4e9c-a934-cabd9d10664f" providerId="ADAL" clId="{A1B7D9A7-6413-49D4-B444-1B7F8B2F2E5F}" dt="2019-08-19T17:46:44.287" v="1581" actId="164"/>
          <ac:cxnSpMkLst>
            <pc:docMk/>
            <pc:sldMk cId="2557351988" sldId="346"/>
            <ac:cxnSpMk id="5" creationId="{BC8A7D37-A521-4857-8221-B57BA7D261AA}"/>
          </ac:cxnSpMkLst>
        </pc:cxn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3493095654" sldId="348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493095654" sldId="348"/>
            <ac:spMk id="177" creationId="{CDC24B99-8CC5-419A-BBD8-3240D8A952E6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2107566951" sldId="349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2107566951" sldId="349"/>
            <ac:spMk id="113" creationId="{0ACD566E-18BA-4911-9993-D29195E7C52D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2107566951" sldId="349"/>
            <ac:spMk id="116" creationId="{C0CC293C-FE2A-430E-9DCC-90A688FC88A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2107566951" sldId="349"/>
            <ac:spMk id="119" creationId="{97E72B12-B4CD-4550-9811-877E5D675A1C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2107566951" sldId="349"/>
            <ac:spMk id="127" creationId="{942DA467-D4CF-4BBE-807D-FE5E35B6A7CF}"/>
          </ac:spMkLst>
        </pc:spChg>
        <pc:spChg chg="mod">
          <ac:chgData name="Shawn Shao" userId="453d2a0c-6247-4e9c-a934-cabd9d10664f" providerId="ADAL" clId="{A1B7D9A7-6413-49D4-B444-1B7F8B2F2E5F}" dt="2019-08-19T20:00:44.297" v="1975" actId="20577"/>
          <ac:spMkLst>
            <pc:docMk/>
            <pc:sldMk cId="2107566951" sldId="349"/>
            <ac:spMk id="189" creationId="{115893A9-E6A1-4269-B21C-9377429BDC74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784821769" sldId="350"/>
        </pc:sldMkLst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784821769" sldId="350"/>
            <ac:spMk id="121" creationId="{C42A3A4A-4E5A-4BA3-BCDF-29718C8D017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784821769" sldId="350"/>
            <ac:spMk id="124" creationId="{7D88058F-F120-4A2A-95F0-FCD1189A8D9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784821769" sldId="350"/>
            <ac:spMk id="131" creationId="{4009591C-7FE0-4EA3-A8D8-541BCE7D71CF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84821769" sldId="350"/>
            <ac:spMk id="147" creationId="{4DCBEE74-4B8B-46C3-9FD3-B487F936C500}"/>
          </ac:spMkLst>
        </pc:spChg>
        <pc:spChg chg="mod">
          <ac:chgData name="Shawn Shao" userId="453d2a0c-6247-4e9c-a934-cabd9d10664f" providerId="ADAL" clId="{A1B7D9A7-6413-49D4-B444-1B7F8B2F2E5F}" dt="2019-08-19T20:00:15.411" v="1932" actId="20577"/>
          <ac:spMkLst>
            <pc:docMk/>
            <pc:sldMk cId="784821769" sldId="350"/>
            <ac:spMk id="174" creationId="{BE8EAC6B-BAE4-417B-9B14-09652F10FC77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50891765" sldId="351"/>
        </pc:sldMkLst>
        <pc:spChg chg="mod">
          <ac:chgData name="Shawn Shao" userId="453d2a0c-6247-4e9c-a934-cabd9d10664f" providerId="ADAL" clId="{A1B7D9A7-6413-49D4-B444-1B7F8B2F2E5F}" dt="2019-08-19T20:02:05.562" v="2009" actId="1037"/>
          <ac:spMkLst>
            <pc:docMk/>
            <pc:sldMk cId="50891765" sldId="351"/>
            <ac:spMk id="97" creationId="{0CBBA1A6-CD1D-4B7B-B41E-AEF712BDC760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50891765" sldId="351"/>
            <ac:spMk id="121" creationId="{C42A3A4A-4E5A-4BA3-BCDF-29718C8D017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50891765" sldId="351"/>
            <ac:spMk id="124" creationId="{7D88058F-F120-4A2A-95F0-FCD1189A8D9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50891765" sldId="351"/>
            <ac:spMk id="131" creationId="{4009591C-7FE0-4EA3-A8D8-541BCE7D71CF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50891765" sldId="351"/>
            <ac:spMk id="147" creationId="{4DCBEE74-4B8B-46C3-9FD3-B487F936C500}"/>
          </ac:spMkLst>
        </pc:spChg>
        <pc:spChg chg="mod">
          <ac:chgData name="Shawn Shao" userId="453d2a0c-6247-4e9c-a934-cabd9d10664f" providerId="ADAL" clId="{A1B7D9A7-6413-49D4-B444-1B7F8B2F2E5F}" dt="2019-08-19T20:01:59.159" v="2007" actId="20577"/>
          <ac:spMkLst>
            <pc:docMk/>
            <pc:sldMk cId="50891765" sldId="351"/>
            <ac:spMk id="165" creationId="{C53C8ABD-0020-4791-BA8E-565B5A83E62D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1978542349" sldId="352"/>
        </pc:sldMkLst>
        <pc:spChg chg="mod">
          <ac:chgData name="Shawn Shao" userId="453d2a0c-6247-4e9c-a934-cabd9d10664f" providerId="ADAL" clId="{A1B7D9A7-6413-49D4-B444-1B7F8B2F2E5F}" dt="2019-08-19T20:02:22.696" v="2024" actId="1035"/>
          <ac:spMkLst>
            <pc:docMk/>
            <pc:sldMk cId="1978542349" sldId="352"/>
            <ac:spMk id="96" creationId="{BCBA5A78-6009-4749-A97E-FBCD7DCF5C09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1978542349" sldId="352"/>
            <ac:spMk id="121" creationId="{C42A3A4A-4E5A-4BA3-BCDF-29718C8D017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1978542349" sldId="352"/>
            <ac:spMk id="124" creationId="{7D88058F-F120-4A2A-95F0-FCD1189A8D98}"/>
          </ac:spMkLst>
        </pc:spChg>
        <pc:spChg chg="mod">
          <ac:chgData name="Shawn Shao" userId="453d2a0c-6247-4e9c-a934-cabd9d10664f" providerId="ADAL" clId="{A1B7D9A7-6413-49D4-B444-1B7F8B2F2E5F}" dt="2019-08-19T17:19:29.660" v="1109"/>
          <ac:spMkLst>
            <pc:docMk/>
            <pc:sldMk cId="1978542349" sldId="352"/>
            <ac:spMk id="131" creationId="{4009591C-7FE0-4EA3-A8D8-541BCE7D71CF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978542349" sldId="352"/>
            <ac:spMk id="147" creationId="{4DCBEE74-4B8B-46C3-9FD3-B487F936C500}"/>
          </ac:spMkLst>
        </pc:spChg>
        <pc:spChg chg="mod">
          <ac:chgData name="Shawn Shao" userId="453d2a0c-6247-4e9c-a934-cabd9d10664f" providerId="ADAL" clId="{A1B7D9A7-6413-49D4-B444-1B7F8B2F2E5F}" dt="2019-08-19T20:02:16.526" v="2021" actId="20577"/>
          <ac:spMkLst>
            <pc:docMk/>
            <pc:sldMk cId="1978542349" sldId="352"/>
            <ac:spMk id="176" creationId="{7E915E68-F023-4B73-AB8C-AD743E3896ED}"/>
          </ac:spMkLst>
        </pc:spChg>
      </pc:sldChg>
      <pc:sldChg chg="addSp modSp modAnim modNotesTx">
        <pc:chgData name="Shawn Shao" userId="453d2a0c-6247-4e9c-a934-cabd9d10664f" providerId="ADAL" clId="{A1B7D9A7-6413-49D4-B444-1B7F8B2F2E5F}" dt="2019-08-19T20:31:39.903" v="2198"/>
        <pc:sldMkLst>
          <pc:docMk/>
          <pc:sldMk cId="1526265043" sldId="353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526265043" sldId="353"/>
            <ac:spMk id="21" creationId="{186FFCF5-B14A-4594-85CE-D278A5835B60}"/>
          </ac:spMkLst>
        </pc:spChg>
        <pc:spChg chg="add mod">
          <ac:chgData name="Shawn Shao" userId="453d2a0c-6247-4e9c-a934-cabd9d10664f" providerId="ADAL" clId="{A1B7D9A7-6413-49D4-B444-1B7F8B2F2E5F}" dt="2019-08-19T17:47:42.839" v="1589" actId="164"/>
          <ac:spMkLst>
            <pc:docMk/>
            <pc:sldMk cId="1526265043" sldId="353"/>
            <ac:spMk id="31" creationId="{F2336151-A8C7-496D-B4FC-01D82C42D322}"/>
          </ac:spMkLst>
        </pc:spChg>
        <pc:spChg chg="add mod">
          <ac:chgData name="Shawn Shao" userId="453d2a0c-6247-4e9c-a934-cabd9d10664f" providerId="ADAL" clId="{A1B7D9A7-6413-49D4-B444-1B7F8B2F2E5F}" dt="2019-08-19T17:47:47.650" v="1591" actId="164"/>
          <ac:spMkLst>
            <pc:docMk/>
            <pc:sldMk cId="1526265043" sldId="353"/>
            <ac:spMk id="35" creationId="{1DFFC554-C3AF-4296-A402-D0900BD45837}"/>
          </ac:spMkLst>
        </pc:spChg>
        <pc:spChg chg="add mod">
          <ac:chgData name="Shawn Shao" userId="453d2a0c-6247-4e9c-a934-cabd9d10664f" providerId="ADAL" clId="{A1B7D9A7-6413-49D4-B444-1B7F8B2F2E5F}" dt="2019-08-19T17:47:51.182" v="1592" actId="164"/>
          <ac:spMkLst>
            <pc:docMk/>
            <pc:sldMk cId="1526265043" sldId="353"/>
            <ac:spMk id="36" creationId="{781531A2-DD77-4506-A068-CE81BE0E5655}"/>
          </ac:spMkLst>
        </pc:spChg>
        <pc:grpChg chg="add mod">
          <ac:chgData name="Shawn Shao" userId="453d2a0c-6247-4e9c-a934-cabd9d10664f" providerId="ADAL" clId="{A1B7D9A7-6413-49D4-B444-1B7F8B2F2E5F}" dt="2019-08-19T17:47:42.839" v="1589" actId="164"/>
          <ac:grpSpMkLst>
            <pc:docMk/>
            <pc:sldMk cId="1526265043" sldId="353"/>
            <ac:grpSpMk id="3" creationId="{9E384994-3D74-4260-A65E-155F7E11662E}"/>
          </ac:grpSpMkLst>
        </pc:grpChg>
        <pc:grpChg chg="add mod">
          <ac:chgData name="Shawn Shao" userId="453d2a0c-6247-4e9c-a934-cabd9d10664f" providerId="ADAL" clId="{A1B7D9A7-6413-49D4-B444-1B7F8B2F2E5F}" dt="2019-08-19T17:47:47.650" v="1591" actId="164"/>
          <ac:grpSpMkLst>
            <pc:docMk/>
            <pc:sldMk cId="1526265043" sldId="353"/>
            <ac:grpSpMk id="6" creationId="{336229A2-A716-43DA-BFC0-115FDE4A7A66}"/>
          </ac:grpSpMkLst>
        </pc:grpChg>
        <pc:grpChg chg="add mod">
          <ac:chgData name="Shawn Shao" userId="453d2a0c-6247-4e9c-a934-cabd9d10664f" providerId="ADAL" clId="{A1B7D9A7-6413-49D4-B444-1B7F8B2F2E5F}" dt="2019-08-19T17:47:51.182" v="1592" actId="164"/>
          <ac:grpSpMkLst>
            <pc:docMk/>
            <pc:sldMk cId="1526265043" sldId="353"/>
            <ac:grpSpMk id="8" creationId="{21967B22-8943-4D1D-B592-9093D77AB3F8}"/>
          </ac:grpSpMkLst>
        </pc:grpChg>
        <pc:cxnChg chg="add mod">
          <ac:chgData name="Shawn Shao" userId="453d2a0c-6247-4e9c-a934-cabd9d10664f" providerId="ADAL" clId="{A1B7D9A7-6413-49D4-B444-1B7F8B2F2E5F}" dt="2019-08-19T17:47:42.839" v="1589" actId="164"/>
          <ac:cxnSpMkLst>
            <pc:docMk/>
            <pc:sldMk cId="1526265043" sldId="353"/>
            <ac:cxnSpMk id="5" creationId="{02975BA7-F06D-48DB-A880-72C05EC66220}"/>
          </ac:cxnSpMkLst>
        </pc:cxnChg>
        <pc:cxnChg chg="add mod">
          <ac:chgData name="Shawn Shao" userId="453d2a0c-6247-4e9c-a934-cabd9d10664f" providerId="ADAL" clId="{A1B7D9A7-6413-49D4-B444-1B7F8B2F2E5F}" dt="2019-08-19T17:47:47.650" v="1591" actId="164"/>
          <ac:cxnSpMkLst>
            <pc:docMk/>
            <pc:sldMk cId="1526265043" sldId="353"/>
            <ac:cxnSpMk id="7" creationId="{A87C0722-68DB-4E14-800C-8D4D5DF08758}"/>
          </ac:cxnSpMkLst>
        </pc:cxnChg>
        <pc:cxnChg chg="add mod">
          <ac:chgData name="Shawn Shao" userId="453d2a0c-6247-4e9c-a934-cabd9d10664f" providerId="ADAL" clId="{A1B7D9A7-6413-49D4-B444-1B7F8B2F2E5F}" dt="2019-08-19T17:47:51.182" v="1592" actId="164"/>
          <ac:cxnSpMkLst>
            <pc:docMk/>
            <pc:sldMk cId="1526265043" sldId="353"/>
            <ac:cxnSpMk id="9" creationId="{91534C16-8B98-44F4-BB49-29419D53DA0B}"/>
          </ac:cxnSpMkLst>
        </pc:cxn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401922896" sldId="354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401922896" sldId="354"/>
            <ac:spMk id="21" creationId="{186FFCF5-B14A-4594-85CE-D278A5835B60}"/>
          </ac:spMkLst>
        </pc:spChg>
      </pc:sldChg>
      <pc:sldChg chg="addSp delSp modSp modNotesTx">
        <pc:chgData name="Shawn Shao" userId="453d2a0c-6247-4e9c-a934-cabd9d10664f" providerId="ADAL" clId="{A1B7D9A7-6413-49D4-B444-1B7F8B2F2E5F}" dt="2019-08-19T20:31:39.903" v="2198"/>
        <pc:sldMkLst>
          <pc:docMk/>
          <pc:sldMk cId="4073568933" sldId="356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4073568933" sldId="356"/>
            <ac:spMk id="65" creationId="{853C4CE0-3867-4DD0-8A04-068D6E4ACE3F}"/>
          </ac:spMkLst>
        </pc:spChg>
        <pc:spChg chg="add del mod">
          <ac:chgData name="Shawn Shao" userId="453d2a0c-6247-4e9c-a934-cabd9d10664f" providerId="ADAL" clId="{A1B7D9A7-6413-49D4-B444-1B7F8B2F2E5F}" dt="2019-08-19T17:24:59.720" v="1339"/>
          <ac:spMkLst>
            <pc:docMk/>
            <pc:sldMk cId="4073568933" sldId="356"/>
            <ac:spMk id="90" creationId="{469C481A-D2AC-446E-AC1A-5BB1D7359AA5}"/>
          </ac:spMkLst>
        </pc:spChg>
        <pc:spChg chg="mod">
          <ac:chgData name="Shawn Shao" userId="453d2a0c-6247-4e9c-a934-cabd9d10664f" providerId="ADAL" clId="{A1B7D9A7-6413-49D4-B444-1B7F8B2F2E5F}" dt="2019-08-19T17:31:22.689" v="1420" actId="20577"/>
          <ac:spMkLst>
            <pc:docMk/>
            <pc:sldMk cId="4073568933" sldId="356"/>
            <ac:spMk id="100" creationId="{AE404A77-3A0D-4813-8CA4-0C6D82B7946F}"/>
          </ac:spMkLst>
        </pc:spChg>
        <pc:spChg chg="mod">
          <ac:chgData name="Shawn Shao" userId="453d2a0c-6247-4e9c-a934-cabd9d10664f" providerId="ADAL" clId="{A1B7D9A7-6413-49D4-B444-1B7F8B2F2E5F}" dt="2019-08-19T19:36:45.397" v="1744" actId="14100"/>
          <ac:spMkLst>
            <pc:docMk/>
            <pc:sldMk cId="4073568933" sldId="356"/>
            <ac:spMk id="127" creationId="{500CD392-7299-4E78-BFF7-6DF3B7BA4FAF}"/>
          </ac:spMkLst>
        </pc:spChg>
        <pc:spChg chg="mod">
          <ac:chgData name="Shawn Shao" userId="453d2a0c-6247-4e9c-a934-cabd9d10664f" providerId="ADAL" clId="{A1B7D9A7-6413-49D4-B444-1B7F8B2F2E5F}" dt="2019-08-19T19:38:23.021" v="1805" actId="404"/>
          <ac:spMkLst>
            <pc:docMk/>
            <pc:sldMk cId="4073568933" sldId="356"/>
            <ac:spMk id="129" creationId="{249F75C5-AF16-439E-B9DB-61494EF7AFAD}"/>
          </ac:spMkLst>
        </pc:spChg>
        <pc:spChg chg="mod">
          <ac:chgData name="Shawn Shao" userId="453d2a0c-6247-4e9c-a934-cabd9d10664f" providerId="ADAL" clId="{A1B7D9A7-6413-49D4-B444-1B7F8B2F2E5F}" dt="2019-08-19T19:37:57.158" v="1799" actId="404"/>
          <ac:spMkLst>
            <pc:docMk/>
            <pc:sldMk cId="4073568933" sldId="356"/>
            <ac:spMk id="132" creationId="{E11805CE-DF6B-4516-B05C-C415A9BD58E6}"/>
          </ac:spMkLst>
        </pc:spChg>
        <pc:spChg chg="mod">
          <ac:chgData name="Shawn Shao" userId="453d2a0c-6247-4e9c-a934-cabd9d10664f" providerId="ADAL" clId="{A1B7D9A7-6413-49D4-B444-1B7F8B2F2E5F}" dt="2019-08-19T19:38:05.861" v="1801" actId="404"/>
          <ac:spMkLst>
            <pc:docMk/>
            <pc:sldMk cId="4073568933" sldId="356"/>
            <ac:spMk id="133" creationId="{562D0A8F-6D0D-4A96-A413-C3A2CB256EFD}"/>
          </ac:spMkLst>
        </pc:spChg>
        <pc:grpChg chg="mod">
          <ac:chgData name="Shawn Shao" userId="453d2a0c-6247-4e9c-a934-cabd9d10664f" providerId="ADAL" clId="{A1B7D9A7-6413-49D4-B444-1B7F8B2F2E5F}" dt="2019-08-19T19:34:12.469" v="1737" actId="1076"/>
          <ac:grpSpMkLst>
            <pc:docMk/>
            <pc:sldMk cId="4073568933" sldId="356"/>
            <ac:grpSpMk id="128" creationId="{D4B81FB0-5BC9-4D28-B245-26DF9FC1D4C8}"/>
          </ac:grpSpMkLst>
        </pc:grpChg>
      </pc:sldChg>
      <pc:sldChg chg="addSp modSp modAnim">
        <pc:chgData name="Shawn Shao" userId="453d2a0c-6247-4e9c-a934-cabd9d10664f" providerId="ADAL" clId="{A1B7D9A7-6413-49D4-B444-1B7F8B2F2E5F}" dt="2019-08-19T20:33:57.274" v="2200" actId="20577"/>
        <pc:sldMkLst>
          <pc:docMk/>
          <pc:sldMk cId="3217390335" sldId="357"/>
        </pc:sldMkLst>
        <pc:spChg chg="add mod">
          <ac:chgData name="Shawn Shao" userId="453d2a0c-6247-4e9c-a934-cabd9d10664f" providerId="ADAL" clId="{A1B7D9A7-6413-49D4-B444-1B7F8B2F2E5F}" dt="2019-08-19T17:48:51.327" v="1601" actId="164"/>
          <ac:spMkLst>
            <pc:docMk/>
            <pc:sldMk cId="3217390335" sldId="357"/>
            <ac:spMk id="94" creationId="{2905F870-3F73-443E-911A-2DEAD47ABC31}"/>
          </ac:spMkLst>
        </pc:spChg>
        <pc:spChg chg="mod">
          <ac:chgData name="Shawn Shao" userId="453d2a0c-6247-4e9c-a934-cabd9d10664f" providerId="ADAL" clId="{A1B7D9A7-6413-49D4-B444-1B7F8B2F2E5F}" dt="2019-08-19T20:33:57.274" v="2200" actId="20577"/>
          <ac:spMkLst>
            <pc:docMk/>
            <pc:sldMk cId="3217390335" sldId="357"/>
            <ac:spMk id="103" creationId="{41BB3541-0275-494C-8D11-4791C9B1909B}"/>
          </ac:spMkLst>
        </pc:spChg>
        <pc:spChg chg="mod">
          <ac:chgData name="Shawn Shao" userId="453d2a0c-6247-4e9c-a934-cabd9d10664f" providerId="ADAL" clId="{A1B7D9A7-6413-49D4-B444-1B7F8B2F2E5F}" dt="2019-08-19T19:39:01.813" v="1815" actId="14100"/>
          <ac:spMkLst>
            <pc:docMk/>
            <pc:sldMk cId="3217390335" sldId="357"/>
            <ac:spMk id="127" creationId="{500CD392-7299-4E78-BFF7-6DF3B7BA4FAF}"/>
          </ac:spMkLst>
        </pc:spChg>
        <pc:spChg chg="mod">
          <ac:chgData name="Shawn Shao" userId="453d2a0c-6247-4e9c-a934-cabd9d10664f" providerId="ADAL" clId="{A1B7D9A7-6413-49D4-B444-1B7F8B2F2E5F}" dt="2019-08-19T19:38:34.020" v="1807"/>
          <ac:spMkLst>
            <pc:docMk/>
            <pc:sldMk cId="3217390335" sldId="357"/>
            <ac:spMk id="129" creationId="{249F75C5-AF16-439E-B9DB-61494EF7AFAD}"/>
          </ac:spMkLst>
        </pc:spChg>
        <pc:spChg chg="mod">
          <ac:chgData name="Shawn Shao" userId="453d2a0c-6247-4e9c-a934-cabd9d10664f" providerId="ADAL" clId="{A1B7D9A7-6413-49D4-B444-1B7F8B2F2E5F}" dt="2019-08-19T19:38:43.050" v="1811"/>
          <ac:spMkLst>
            <pc:docMk/>
            <pc:sldMk cId="3217390335" sldId="357"/>
            <ac:spMk id="132" creationId="{E11805CE-DF6B-4516-B05C-C415A9BD58E6}"/>
          </ac:spMkLst>
        </pc:spChg>
        <pc:spChg chg="mod">
          <ac:chgData name="Shawn Shao" userId="453d2a0c-6247-4e9c-a934-cabd9d10664f" providerId="ADAL" clId="{A1B7D9A7-6413-49D4-B444-1B7F8B2F2E5F}" dt="2019-08-19T19:38:36.021" v="1809"/>
          <ac:spMkLst>
            <pc:docMk/>
            <pc:sldMk cId="3217390335" sldId="357"/>
            <ac:spMk id="133" creationId="{562D0A8F-6D0D-4A96-A413-C3A2CB256EFD}"/>
          </ac:spMkLst>
        </pc:spChg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217390335" sldId="357"/>
            <ac:spMk id="157" creationId="{30112A6F-63BF-45EE-A454-C737FDD9B031}"/>
          </ac:spMkLst>
        </pc:spChg>
        <pc:grpChg chg="mod">
          <ac:chgData name="Shawn Shao" userId="453d2a0c-6247-4e9c-a934-cabd9d10664f" providerId="ADAL" clId="{A1B7D9A7-6413-49D4-B444-1B7F8B2F2E5F}" dt="2019-08-19T19:39:06.084" v="1822" actId="1036"/>
          <ac:grpSpMkLst>
            <pc:docMk/>
            <pc:sldMk cId="3217390335" sldId="357"/>
            <ac:grpSpMk id="2" creationId="{5E007D18-C5DD-49EE-B5EB-E9CD55E9F150}"/>
          </ac:grpSpMkLst>
        </pc:grpChg>
        <pc:grpChg chg="add mod">
          <ac:chgData name="Shawn Shao" userId="453d2a0c-6247-4e9c-a934-cabd9d10664f" providerId="ADAL" clId="{A1B7D9A7-6413-49D4-B444-1B7F8B2F2E5F}" dt="2019-08-19T17:48:51.327" v="1601" actId="164"/>
          <ac:grpSpMkLst>
            <pc:docMk/>
            <pc:sldMk cId="3217390335" sldId="357"/>
            <ac:grpSpMk id="3" creationId="{012302C1-A5D1-4FCD-911B-43521B15CD3B}"/>
          </ac:grpSpMkLst>
        </pc:grpChg>
        <pc:grpChg chg="mod">
          <ac:chgData name="Shawn Shao" userId="453d2a0c-6247-4e9c-a934-cabd9d10664f" providerId="ADAL" clId="{A1B7D9A7-6413-49D4-B444-1B7F8B2F2E5F}" dt="2019-08-19T19:39:06.084" v="1822" actId="1036"/>
          <ac:grpSpMkLst>
            <pc:docMk/>
            <pc:sldMk cId="3217390335" sldId="357"/>
            <ac:grpSpMk id="128" creationId="{D4B81FB0-5BC9-4D28-B245-26DF9FC1D4C8}"/>
          </ac:grpSpMkLst>
        </pc:grpChg>
        <pc:cxnChg chg="add mod">
          <ac:chgData name="Shawn Shao" userId="453d2a0c-6247-4e9c-a934-cabd9d10664f" providerId="ADAL" clId="{A1B7D9A7-6413-49D4-B444-1B7F8B2F2E5F}" dt="2019-08-19T19:39:06.084" v="1822" actId="1036"/>
          <ac:cxnSpMkLst>
            <pc:docMk/>
            <pc:sldMk cId="3217390335" sldId="357"/>
            <ac:cxnSpMk id="4" creationId="{2C4D2DA0-0550-43DE-9B4F-7F5C68AF35FC}"/>
          </ac:cxnSpMkLst>
        </pc:cxnChg>
      </pc:sldChg>
      <pc:sldChg chg="addSp modSp modAnim modNotesTx">
        <pc:chgData name="Shawn Shao" userId="453d2a0c-6247-4e9c-a934-cabd9d10664f" providerId="ADAL" clId="{A1B7D9A7-6413-49D4-B444-1B7F8B2F2E5F}" dt="2019-08-19T20:31:39.903" v="2198"/>
        <pc:sldMkLst>
          <pc:docMk/>
          <pc:sldMk cId="3327066962" sldId="358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327066962" sldId="358"/>
            <ac:spMk id="21" creationId="{186FFCF5-B14A-4594-85CE-D278A5835B60}"/>
          </ac:spMkLst>
        </pc:spChg>
        <pc:spChg chg="add mod">
          <ac:chgData name="Shawn Shao" userId="453d2a0c-6247-4e9c-a934-cabd9d10664f" providerId="ADAL" clId="{A1B7D9A7-6413-49D4-B444-1B7F8B2F2E5F}" dt="2019-08-19T17:30:50.126" v="1416" actId="1076"/>
          <ac:spMkLst>
            <pc:docMk/>
            <pc:sldMk cId="3327066962" sldId="358"/>
            <ac:spMk id="53" creationId="{081A7900-ED71-4C13-811E-E826BEDC55B8}"/>
          </ac:spMkLst>
        </pc:spChg>
        <pc:spChg chg="add mod">
          <ac:chgData name="Shawn Shao" userId="453d2a0c-6247-4e9c-a934-cabd9d10664f" providerId="ADAL" clId="{A1B7D9A7-6413-49D4-B444-1B7F8B2F2E5F}" dt="2019-08-19T17:48:31.160" v="1598" actId="1076"/>
          <ac:spMkLst>
            <pc:docMk/>
            <pc:sldMk cId="3327066962" sldId="358"/>
            <ac:spMk id="54" creationId="{7303EC68-92F4-4E70-B1A4-342BA47D4FEE}"/>
          </ac:spMkLst>
        </pc:spChg>
      </pc:sldChg>
      <pc:sldChg chg="addSp modSp modAnim modNotesTx">
        <pc:chgData name="Shawn Shao" userId="453d2a0c-6247-4e9c-a934-cabd9d10664f" providerId="ADAL" clId="{A1B7D9A7-6413-49D4-B444-1B7F8B2F2E5F}" dt="2019-08-19T20:31:39.903" v="2198"/>
        <pc:sldMkLst>
          <pc:docMk/>
          <pc:sldMk cId="3137132634" sldId="359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137132634" sldId="359"/>
            <ac:spMk id="21" creationId="{186FFCF5-B14A-4594-85CE-D278A5835B60}"/>
          </ac:spMkLst>
        </pc:spChg>
        <pc:spChg chg="add mod">
          <ac:chgData name="Shawn Shao" userId="453d2a0c-6247-4e9c-a934-cabd9d10664f" providerId="ADAL" clId="{A1B7D9A7-6413-49D4-B444-1B7F8B2F2E5F}" dt="2019-08-19T17:30:57.518" v="1418" actId="1076"/>
          <ac:spMkLst>
            <pc:docMk/>
            <pc:sldMk cId="3137132634" sldId="359"/>
            <ac:spMk id="52" creationId="{3699BE14-0085-4163-ABD3-4913BE329F83}"/>
          </ac:spMkLst>
        </pc:spChg>
        <pc:spChg chg="add">
          <ac:chgData name="Shawn Shao" userId="453d2a0c-6247-4e9c-a934-cabd9d10664f" providerId="ADAL" clId="{A1B7D9A7-6413-49D4-B444-1B7F8B2F2E5F}" dt="2019-08-19T17:48:36.251" v="1600"/>
          <ac:spMkLst>
            <pc:docMk/>
            <pc:sldMk cId="3137132634" sldId="359"/>
            <ac:spMk id="53" creationId="{4B5414F0-B734-4B60-B3E2-AD772F4F552E}"/>
          </ac:spMkLst>
        </pc:spChg>
      </pc:sldChg>
      <pc:sldChg chg="modSp">
        <pc:chgData name="Shawn Shao" userId="453d2a0c-6247-4e9c-a934-cabd9d10664f" providerId="ADAL" clId="{A1B7D9A7-6413-49D4-B444-1B7F8B2F2E5F}" dt="2019-08-19T20:31:39.903" v="2198"/>
        <pc:sldMkLst>
          <pc:docMk/>
          <pc:sldMk cId="790016960" sldId="360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90016960" sldId="360"/>
            <ac:spMk id="68" creationId="{F387C2B7-8FBA-484F-990C-6D0490C0CA6F}"/>
          </ac:spMkLst>
        </pc:spChg>
        <pc:spChg chg="mod ord">
          <ac:chgData name="Shawn Shao" userId="453d2a0c-6247-4e9c-a934-cabd9d10664f" providerId="ADAL" clId="{A1B7D9A7-6413-49D4-B444-1B7F8B2F2E5F}" dt="2019-08-19T19:43:36.056" v="1830" actId="20577"/>
          <ac:spMkLst>
            <pc:docMk/>
            <pc:sldMk cId="790016960" sldId="360"/>
            <ac:spMk id="83" creationId="{265BDA99-AC2A-4662-9C0E-98B09E4D236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 err="1"/>
                      <a:t>Indianfarm</a:t>
                    </a:r>
                    <a:r>
                      <a:rPr lang="en-US" dirty="0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 err="1"/>
                      <a:t>Indianfarm</a:t>
                    </a:r>
                    <a:r>
                      <a:rPr lang="en-US" dirty="0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User management – agriculture producer list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008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user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63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user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635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28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48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view existing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932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view existing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813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943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976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762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Contact admin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44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62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930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BMP scope &amp; intelligent recommendation tool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18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BMP scope &amp; intelligent recommendation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781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BMP scope &amp; intelligent recommendation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398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BMP scope &amp; intelligent recommendation – chart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211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Budget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236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288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66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45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Confirm message 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648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565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BMP scope &amp; intelligent recommendation on BMP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176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can also start from overview page and manual apply 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348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8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268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chart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830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Warning if user is going to change Intelligent recommended BMPs.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575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2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93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3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49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64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628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2205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209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93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7306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868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1693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1180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54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022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08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97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management – conservation manager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4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6.jpeg"/><Relationship Id="rId5" Type="http://schemas.openxmlformats.org/officeDocument/2006/relationships/image" Target="../media/image5.png"/><Relationship Id="rId15" Type="http://schemas.openxmlformats.org/officeDocument/2006/relationships/image" Target="../media/image12.svg"/><Relationship Id="rId10" Type="http://schemas.openxmlformats.org/officeDocument/2006/relationships/image" Target="../media/image15.jpe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14.jp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0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19.svg"/><Relationship Id="rId5" Type="http://schemas.openxmlformats.org/officeDocument/2006/relationships/image" Target="../media/image5.png"/><Relationship Id="rId15" Type="http://schemas.openxmlformats.org/officeDocument/2006/relationships/image" Target="../media/image12.svg"/><Relationship Id="rId10" Type="http://schemas.openxmlformats.org/officeDocument/2006/relationships/image" Target="../media/image18.pn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3.sv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23.sv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1.xml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7.png"/><Relationship Id="rId1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7.png"/><Relationship Id="rId1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svg"/><Relationship Id="rId5" Type="http://schemas.openxmlformats.org/officeDocument/2006/relationships/image" Target="../media/image6.svg"/><Relationship Id="rId1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3.svg"/><Relationship Id="rId14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.svg"/><Relationship Id="rId5" Type="http://schemas.openxmlformats.org/officeDocument/2006/relationships/image" Target="../media/image27.sv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23.svg"/><Relationship Id="rId1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3.sv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svg"/><Relationship Id="rId15" Type="http://schemas.openxmlformats.org/officeDocument/2006/relationships/image" Target="../media/image6.svg"/><Relationship Id="rId10" Type="http://schemas.openxmlformats.org/officeDocument/2006/relationships/image" Target="../media/image23.sv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3.sv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svg"/><Relationship Id="rId15" Type="http://schemas.openxmlformats.org/officeDocument/2006/relationships/image" Target="../media/image6.svg"/><Relationship Id="rId10" Type="http://schemas.openxmlformats.org/officeDocument/2006/relationships/image" Target="../media/image23.sv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17" Type="http://schemas.openxmlformats.org/officeDocument/2006/relationships/image" Target="../media/image3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3.sv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svg"/><Relationship Id="rId5" Type="http://schemas.openxmlformats.org/officeDocument/2006/relationships/image" Target="../media/image6.svg"/><Relationship Id="rId15" Type="http://schemas.openxmlformats.org/officeDocument/2006/relationships/image" Target="../media/image28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23.svg"/><Relationship Id="rId1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.svg"/><Relationship Id="rId5" Type="http://schemas.openxmlformats.org/officeDocument/2006/relationships/image" Target="../media/image27.svg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23.svg"/><Relationship Id="rId1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3.sv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svg"/><Relationship Id="rId15" Type="http://schemas.openxmlformats.org/officeDocument/2006/relationships/image" Target="../media/image6.svg"/><Relationship Id="rId10" Type="http://schemas.openxmlformats.org/officeDocument/2006/relationships/image" Target="../media/image23.svg"/><Relationship Id="rId4" Type="http://schemas.openxmlformats.org/officeDocument/2006/relationships/image" Target="../media/image26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29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8.png"/><Relationship Id="rId5" Type="http://schemas.openxmlformats.org/officeDocument/2006/relationships/image" Target="../media/image6.svg"/><Relationship Id="rId15" Type="http://schemas.openxmlformats.org/officeDocument/2006/relationships/image" Target="../media/image2.png"/><Relationship Id="rId10" Type="http://schemas.openxmlformats.org/officeDocument/2006/relationships/image" Target="../media/image27.svg"/><Relationship Id="rId4" Type="http://schemas.openxmlformats.org/officeDocument/2006/relationships/image" Target="../media/image5.png"/><Relationship Id="rId9" Type="http://schemas.openxmlformats.org/officeDocument/2006/relationships/image" Target="../media/image26.png"/><Relationship Id="rId14" Type="http://schemas.openxmlformats.org/officeDocument/2006/relationships/image" Target="../media/image2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9.sv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7.png"/><Relationship Id="rId5" Type="http://schemas.openxmlformats.org/officeDocument/2006/relationships/image" Target="../media/image27.svg"/><Relationship Id="rId1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6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23.svg"/><Relationship Id="rId9" Type="http://schemas.openxmlformats.org/officeDocument/2006/relationships/image" Target="../media/image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3.xml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17.png"/><Relationship Id="rId14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4.xml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17.png"/><Relationship Id="rId1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29.svg"/><Relationship Id="rId10" Type="http://schemas.openxmlformats.org/officeDocument/2006/relationships/image" Target="../media/image8.sv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1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8.svg"/><Relationship Id="rId5" Type="http://schemas.openxmlformats.org/officeDocument/2006/relationships/image" Target="../media/image28.png"/><Relationship Id="rId1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30.png"/><Relationship Id="rId9" Type="http://schemas.openxmlformats.org/officeDocument/2006/relationships/image" Target="../media/image6.svg"/><Relationship Id="rId1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29.svg"/><Relationship Id="rId10" Type="http://schemas.openxmlformats.org/officeDocument/2006/relationships/image" Target="../media/image8.sv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1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29.svg"/><Relationship Id="rId10" Type="http://schemas.openxmlformats.org/officeDocument/2006/relationships/image" Target="../media/image8.svg"/><Relationship Id="rId4" Type="http://schemas.openxmlformats.org/officeDocument/2006/relationships/image" Target="../media/image28.png"/><Relationship Id="rId9" Type="http://schemas.openxmlformats.org/officeDocument/2006/relationships/image" Target="../media/image7.png"/><Relationship Id="rId1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19,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0D5FA-5B9D-454E-8B83-9CEB59A4578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D33FF5C-EFAF-4259-913F-17FFE5B35D84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98AC18-A866-4DDF-BD0D-BFE1DA41F69D}"/>
              </a:ext>
            </a:extLst>
          </p:cNvPr>
          <p:cNvSpPr/>
          <p:nvPr/>
        </p:nvSpPr>
        <p:spPr>
          <a:xfrm>
            <a:off x="2539530" y="933253"/>
            <a:ext cx="3761061" cy="1656000"/>
          </a:xfrm>
          <a:prstGeom prst="rect">
            <a:avLst/>
          </a:prstGeom>
          <a:ln w="63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73939A-A8B5-42A4-8ADB-4F98CA3ED9CC}"/>
              </a:ext>
            </a:extLst>
          </p:cNvPr>
          <p:cNvSpPr/>
          <p:nvPr/>
        </p:nvSpPr>
        <p:spPr>
          <a:xfrm>
            <a:off x="3420590" y="933253"/>
            <a:ext cx="2880000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schemeClr val="bg1"/>
                </a:solidFill>
              </a:rPr>
              <a:t>Activated agriculture producers</a:t>
            </a:r>
          </a:p>
          <a:p>
            <a:pPr lvl="0"/>
            <a:r>
              <a:rPr lang="en-CA" sz="3200" dirty="0">
                <a:solidFill>
                  <a:schemeClr val="bg1"/>
                </a:solidFill>
              </a:rPr>
              <a:t>4,532   </a:t>
            </a:r>
            <a:r>
              <a:rPr lang="en-CA" sz="1200" dirty="0">
                <a:solidFill>
                  <a:schemeClr val="bg1"/>
                </a:solidFill>
              </a:rPr>
              <a:t>5%</a:t>
            </a:r>
            <a:endParaRPr lang="en-CA" sz="1050" dirty="0">
              <a:solidFill>
                <a:schemeClr val="bg1"/>
              </a:solidFill>
            </a:endParaRPr>
          </a:p>
          <a:p>
            <a:pPr lvl="0"/>
            <a:endParaRPr lang="en-CA" sz="1400" b="1" dirty="0">
              <a:solidFill>
                <a:schemeClr val="bg1"/>
              </a:solidFill>
            </a:endParaRPr>
          </a:p>
        </p:txBody>
      </p:sp>
      <p:pic>
        <p:nvPicPr>
          <p:cNvPr id="56" name="Picture 55" descr="A herd of cattle standing next to a cow&#10;&#10;Description automatically generated">
            <a:extLst>
              <a:ext uri="{FF2B5EF4-FFF2-40B4-BE49-F238E27FC236}">
                <a16:creationId xmlns:a16="http://schemas.microsoft.com/office/drawing/2014/main" id="{F3AE0858-B0B9-449D-967F-8D1FD7A12D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4352" r="46339" b="28045"/>
          <a:stretch/>
        </p:blipFill>
        <p:spPr>
          <a:xfrm>
            <a:off x="2539529" y="933253"/>
            <a:ext cx="881060" cy="1656000"/>
          </a:xfrm>
          <a:prstGeom prst="rect">
            <a:avLst/>
          </a:prstGeom>
          <a:ln w="12700">
            <a:noFill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1BAD713-62BD-4020-A55B-CA50CED5E9AD}"/>
              </a:ext>
            </a:extLst>
          </p:cNvPr>
          <p:cNvSpPr/>
          <p:nvPr/>
        </p:nvSpPr>
        <p:spPr>
          <a:xfrm>
            <a:off x="7225497" y="933254"/>
            <a:ext cx="3761061" cy="1656000"/>
          </a:xfrm>
          <a:prstGeom prst="rect">
            <a:avLst/>
          </a:prstGeom>
          <a:ln w="63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3" name="Picture 12" descr="Image result for wetland">
            <a:extLst>
              <a:ext uri="{FF2B5EF4-FFF2-40B4-BE49-F238E27FC236}">
                <a16:creationId xmlns:a16="http://schemas.microsoft.com/office/drawing/2014/main" id="{7F25008E-58AC-448F-816D-632D0A657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 r="39923"/>
          <a:stretch/>
        </p:blipFill>
        <p:spPr bwMode="auto">
          <a:xfrm>
            <a:off x="7225497" y="933254"/>
            <a:ext cx="881063" cy="16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F4EF6FC-D209-44EF-9267-EAF8BA36DFB3}"/>
              </a:ext>
            </a:extLst>
          </p:cNvPr>
          <p:cNvSpPr/>
          <p:nvPr/>
        </p:nvSpPr>
        <p:spPr>
          <a:xfrm>
            <a:off x="8106557" y="933253"/>
            <a:ext cx="2880000" cy="16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schemeClr val="bg1"/>
                </a:solidFill>
              </a:rPr>
              <a:t>Conservation Manager</a:t>
            </a:r>
          </a:p>
          <a:p>
            <a:pPr lvl="0"/>
            <a:r>
              <a:rPr lang="en-CA" sz="3200" dirty="0">
                <a:solidFill>
                  <a:schemeClr val="bg1"/>
                </a:solidFill>
              </a:rPr>
              <a:t>35</a:t>
            </a:r>
            <a:endParaRPr lang="en-CA" sz="1050" dirty="0">
              <a:solidFill>
                <a:schemeClr val="bg1"/>
              </a:solidFill>
            </a:endParaRPr>
          </a:p>
          <a:p>
            <a:pPr lvl="0"/>
            <a:endParaRPr lang="en-CA" sz="14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0C8735D-74BB-42FB-A178-F3A6BA1FADA2}"/>
              </a:ext>
            </a:extLst>
          </p:cNvPr>
          <p:cNvSpPr/>
          <p:nvPr/>
        </p:nvSpPr>
        <p:spPr>
          <a:xfrm>
            <a:off x="3429000" y="1866900"/>
            <a:ext cx="2867025" cy="647700"/>
          </a:xfrm>
          <a:custGeom>
            <a:avLst/>
            <a:gdLst>
              <a:gd name="connsiteX0" fmla="*/ 0 w 2867025"/>
              <a:gd name="connsiteY0" fmla="*/ 647700 h 647700"/>
              <a:gd name="connsiteX1" fmla="*/ 381000 w 2867025"/>
              <a:gd name="connsiteY1" fmla="*/ 619125 h 647700"/>
              <a:gd name="connsiteX2" fmla="*/ 704850 w 2867025"/>
              <a:gd name="connsiteY2" fmla="*/ 581025 h 647700"/>
              <a:gd name="connsiteX3" fmla="*/ 885825 w 2867025"/>
              <a:gd name="connsiteY3" fmla="*/ 514350 h 647700"/>
              <a:gd name="connsiteX4" fmla="*/ 1143000 w 2867025"/>
              <a:gd name="connsiteY4" fmla="*/ 400050 h 647700"/>
              <a:gd name="connsiteX5" fmla="*/ 1343025 w 2867025"/>
              <a:gd name="connsiteY5" fmla="*/ 361950 h 647700"/>
              <a:gd name="connsiteX6" fmla="*/ 1847850 w 2867025"/>
              <a:gd name="connsiteY6" fmla="*/ 342900 h 647700"/>
              <a:gd name="connsiteX7" fmla="*/ 2228850 w 2867025"/>
              <a:gd name="connsiteY7" fmla="*/ 314325 h 647700"/>
              <a:gd name="connsiteX8" fmla="*/ 2438400 w 2867025"/>
              <a:gd name="connsiteY8" fmla="*/ 247650 h 647700"/>
              <a:gd name="connsiteX9" fmla="*/ 2619375 w 2867025"/>
              <a:gd name="connsiteY9" fmla="*/ 161925 h 647700"/>
              <a:gd name="connsiteX10" fmla="*/ 2867025 w 2867025"/>
              <a:gd name="connsiteY10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025" h="647700">
                <a:moveTo>
                  <a:pt x="0" y="647700"/>
                </a:moveTo>
                <a:lnTo>
                  <a:pt x="381000" y="619125"/>
                </a:lnTo>
                <a:cubicBezTo>
                  <a:pt x="498475" y="608013"/>
                  <a:pt x="620713" y="598487"/>
                  <a:pt x="704850" y="581025"/>
                </a:cubicBezTo>
                <a:cubicBezTo>
                  <a:pt x="788987" y="563563"/>
                  <a:pt x="812800" y="544512"/>
                  <a:pt x="885825" y="514350"/>
                </a:cubicBezTo>
                <a:cubicBezTo>
                  <a:pt x="958850" y="484188"/>
                  <a:pt x="1066800" y="425450"/>
                  <a:pt x="1143000" y="400050"/>
                </a:cubicBezTo>
                <a:cubicBezTo>
                  <a:pt x="1219200" y="374650"/>
                  <a:pt x="1225550" y="371475"/>
                  <a:pt x="1343025" y="361950"/>
                </a:cubicBezTo>
                <a:cubicBezTo>
                  <a:pt x="1460500" y="352425"/>
                  <a:pt x="1700213" y="350837"/>
                  <a:pt x="1847850" y="342900"/>
                </a:cubicBezTo>
                <a:cubicBezTo>
                  <a:pt x="1995487" y="334963"/>
                  <a:pt x="2130425" y="330200"/>
                  <a:pt x="2228850" y="314325"/>
                </a:cubicBezTo>
                <a:cubicBezTo>
                  <a:pt x="2327275" y="298450"/>
                  <a:pt x="2373313" y="273050"/>
                  <a:pt x="2438400" y="247650"/>
                </a:cubicBezTo>
                <a:cubicBezTo>
                  <a:pt x="2503488" y="222250"/>
                  <a:pt x="2547938" y="203200"/>
                  <a:pt x="2619375" y="161925"/>
                </a:cubicBezTo>
                <a:cubicBezTo>
                  <a:pt x="2690812" y="120650"/>
                  <a:pt x="2778918" y="60325"/>
                  <a:pt x="2867025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90EF991-9FCD-4101-8694-93EB9595C165}"/>
              </a:ext>
            </a:extLst>
          </p:cNvPr>
          <p:cNvSpPr/>
          <p:nvPr/>
        </p:nvSpPr>
        <p:spPr>
          <a:xfrm>
            <a:off x="4929776" y="1613167"/>
            <a:ext cx="97728" cy="658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84994-3D74-4260-A65E-155F7E11662E}"/>
              </a:ext>
            </a:extLst>
          </p:cNvPr>
          <p:cNvGrpSpPr/>
          <p:nvPr/>
        </p:nvGrpSpPr>
        <p:grpSpPr>
          <a:xfrm>
            <a:off x="2250086" y="1792247"/>
            <a:ext cx="1698460" cy="1956250"/>
            <a:chOff x="2250086" y="1792247"/>
            <a:chExt cx="1698460" cy="195625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336151-A8C7-496D-B4FC-01D82C42D322}"/>
                </a:ext>
              </a:extLst>
            </p:cNvPr>
            <p:cNvSpPr/>
            <p:nvPr/>
          </p:nvSpPr>
          <p:spPr>
            <a:xfrm>
              <a:off x="2250086" y="3109502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activated agriculture producer number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975BA7-F06D-48DB-A880-72C05EC66220}"/>
                </a:ext>
              </a:extLst>
            </p:cNvPr>
            <p:cNvCxnSpPr>
              <a:stCxn id="31" idx="0"/>
            </p:cNvCxnSpPr>
            <p:nvPr/>
          </p:nvCxnSpPr>
          <p:spPr>
            <a:xfrm flipV="1">
              <a:off x="3099316" y="1792247"/>
              <a:ext cx="849230" cy="1317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6229A2-A716-43DA-BFC0-115FDE4A7A66}"/>
              </a:ext>
            </a:extLst>
          </p:cNvPr>
          <p:cNvGrpSpPr/>
          <p:nvPr/>
        </p:nvGrpSpPr>
        <p:grpSpPr>
          <a:xfrm>
            <a:off x="4397540" y="1752019"/>
            <a:ext cx="1698460" cy="1996477"/>
            <a:chOff x="4397540" y="1752019"/>
            <a:chExt cx="1698460" cy="19964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FFC554-C3AF-4296-A402-D0900BD45837}"/>
                </a:ext>
              </a:extLst>
            </p:cNvPr>
            <p:cNvSpPr/>
            <p:nvPr/>
          </p:nvSpPr>
          <p:spPr>
            <a:xfrm>
              <a:off x="4397540" y="3109501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Last 30 days newly activated user compare to the total producer number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7C0722-68DB-4E14-800C-8D4D5DF08758}"/>
                </a:ext>
              </a:extLst>
            </p:cNvPr>
            <p:cNvCxnSpPr>
              <a:stCxn id="35" idx="0"/>
            </p:cNvCxnSpPr>
            <p:nvPr/>
          </p:nvCxnSpPr>
          <p:spPr>
            <a:xfrm flipH="1" flipV="1">
              <a:off x="4898428" y="1752019"/>
              <a:ext cx="348342" cy="13574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967B22-8943-4D1D-B592-9093D77AB3F8}"/>
              </a:ext>
            </a:extLst>
          </p:cNvPr>
          <p:cNvGrpSpPr/>
          <p:nvPr/>
        </p:nvGrpSpPr>
        <p:grpSpPr>
          <a:xfrm>
            <a:off x="7914540" y="1792247"/>
            <a:ext cx="1698460" cy="2010965"/>
            <a:chOff x="7914540" y="1792247"/>
            <a:chExt cx="1698460" cy="20109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1531A2-DD77-4506-A068-CE81BE0E5655}"/>
                </a:ext>
              </a:extLst>
            </p:cNvPr>
            <p:cNvSpPr/>
            <p:nvPr/>
          </p:nvSpPr>
          <p:spPr>
            <a:xfrm>
              <a:off x="7914540" y="3164217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conservation manager number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534C16-8B98-44F4-BB49-29419D53DA0B}"/>
                </a:ext>
              </a:extLst>
            </p:cNvPr>
            <p:cNvCxnSpPr>
              <a:stCxn id="36" idx="0"/>
            </p:cNvCxnSpPr>
            <p:nvPr/>
          </p:nvCxnSpPr>
          <p:spPr>
            <a:xfrm flipH="1" flipV="1">
              <a:off x="8445731" y="1792247"/>
              <a:ext cx="318039" cy="1371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2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2EC206-F33F-4621-BDA3-AEE69C9FFEED}"/>
              </a:ext>
            </a:extLst>
          </p:cNvPr>
          <p:cNvSpPr/>
          <p:nvPr/>
        </p:nvSpPr>
        <p:spPr>
          <a:xfrm>
            <a:off x="2539530" y="933253"/>
            <a:ext cx="3761061" cy="1656000"/>
          </a:xfrm>
          <a:prstGeom prst="rect">
            <a:avLst/>
          </a:prstGeom>
          <a:ln w="63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4449B65-EF74-45D1-BADE-1507AC7DAC0A}"/>
              </a:ext>
            </a:extLst>
          </p:cNvPr>
          <p:cNvSpPr/>
          <p:nvPr/>
        </p:nvSpPr>
        <p:spPr>
          <a:xfrm>
            <a:off x="3420590" y="933253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prstClr val="black"/>
                </a:solidFill>
              </a:rPr>
              <a:t>Agriculture Producer</a:t>
            </a:r>
          </a:p>
          <a:p>
            <a:pPr lvl="0"/>
            <a:r>
              <a:rPr lang="en-CA" sz="1050" dirty="0">
                <a:solidFill>
                  <a:prstClr val="black"/>
                </a:solidFill>
              </a:rPr>
              <a:t>Producers explore available BMP options and their eco-services and costs in their farm.</a:t>
            </a:r>
          </a:p>
          <a:p>
            <a:pPr lvl="0"/>
            <a:endParaRPr lang="en-CA" sz="1400" b="1" dirty="0">
              <a:solidFill>
                <a:prstClr val="black"/>
              </a:solidFill>
            </a:endParaRPr>
          </a:p>
        </p:txBody>
      </p:sp>
      <p:pic>
        <p:nvPicPr>
          <p:cNvPr id="37" name="Picture 36" descr="A herd of cattle standing next to a cow&#10;&#10;Description automatically generated">
            <a:extLst>
              <a:ext uri="{FF2B5EF4-FFF2-40B4-BE49-F238E27FC236}">
                <a16:creationId xmlns:a16="http://schemas.microsoft.com/office/drawing/2014/main" id="{629FBCA4-7D99-43DF-AD16-E1D0C7C16C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4352" r="46339" b="28045"/>
          <a:stretch/>
        </p:blipFill>
        <p:spPr>
          <a:xfrm>
            <a:off x="2539529" y="933253"/>
            <a:ext cx="881060" cy="1656000"/>
          </a:xfrm>
          <a:prstGeom prst="rect">
            <a:avLst/>
          </a:prstGeom>
          <a:ln w="12700">
            <a:noFill/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7A66AD2-B856-40E3-95DF-472F8903F03A}"/>
              </a:ext>
            </a:extLst>
          </p:cNvPr>
          <p:cNvSpPr/>
          <p:nvPr/>
        </p:nvSpPr>
        <p:spPr>
          <a:xfrm>
            <a:off x="4345497" y="214788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B1A1CAD-642F-4B74-A001-EED5826D6D9D}"/>
              </a:ext>
            </a:extLst>
          </p:cNvPr>
          <p:cNvSpPr/>
          <p:nvPr/>
        </p:nvSpPr>
        <p:spPr>
          <a:xfrm>
            <a:off x="5316067" y="214788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Edit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7B43C7-8EE2-4D3F-996F-9E8A34A9B068}"/>
              </a:ext>
            </a:extLst>
          </p:cNvPr>
          <p:cNvSpPr/>
          <p:nvPr/>
        </p:nvSpPr>
        <p:spPr>
          <a:xfrm>
            <a:off x="7225497" y="933254"/>
            <a:ext cx="3761061" cy="1656000"/>
          </a:xfrm>
          <a:prstGeom prst="rect">
            <a:avLst/>
          </a:prstGeom>
          <a:ln w="63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C89FDF-1FCC-452E-90B3-281526CB9708}"/>
              </a:ext>
            </a:extLst>
          </p:cNvPr>
          <p:cNvSpPr/>
          <p:nvPr/>
        </p:nvSpPr>
        <p:spPr>
          <a:xfrm>
            <a:off x="8106558" y="933254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CA" sz="1200" b="1" dirty="0"/>
              <a:t>Conservation Manager</a:t>
            </a:r>
          </a:p>
          <a:p>
            <a:r>
              <a:rPr lang="en-CA" sz="1050" dirty="0"/>
              <a:t>Conservation managers explore/recommend BMP solutions at a spatial scale (such as watershed or municipality).</a:t>
            </a:r>
          </a:p>
          <a:p>
            <a:endParaRPr lang="en-CA" sz="14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666191B-CCBE-4FD4-8FBB-72870A3B347A}"/>
              </a:ext>
            </a:extLst>
          </p:cNvPr>
          <p:cNvSpPr/>
          <p:nvPr/>
        </p:nvSpPr>
        <p:spPr>
          <a:xfrm>
            <a:off x="9031468" y="2147889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DB60D-2EC4-48CA-B82F-9C4E24C9CF3F}"/>
              </a:ext>
            </a:extLst>
          </p:cNvPr>
          <p:cNvSpPr/>
          <p:nvPr/>
        </p:nvSpPr>
        <p:spPr>
          <a:xfrm>
            <a:off x="10001146" y="2147889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Edit</a:t>
            </a:r>
          </a:p>
        </p:txBody>
      </p:sp>
      <p:pic>
        <p:nvPicPr>
          <p:cNvPr id="1036" name="Picture 12" descr="Image result for wetland">
            <a:extLst>
              <a:ext uri="{FF2B5EF4-FFF2-40B4-BE49-F238E27FC236}">
                <a16:creationId xmlns:a16="http://schemas.microsoft.com/office/drawing/2014/main" id="{D1A6EA56-C6B7-4B38-A0FF-361198E0B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 r="39923"/>
          <a:stretch/>
        </p:blipFill>
        <p:spPr bwMode="auto">
          <a:xfrm>
            <a:off x="7225497" y="933254"/>
            <a:ext cx="881063" cy="16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BCBA9B4-9D4D-4118-898D-35E007397552}"/>
              </a:ext>
            </a:extLst>
          </p:cNvPr>
          <p:cNvSpPr/>
          <p:nvPr/>
        </p:nvSpPr>
        <p:spPr>
          <a:xfrm>
            <a:off x="2539529" y="3440748"/>
            <a:ext cx="3761061" cy="1656000"/>
          </a:xfrm>
          <a:prstGeom prst="rect">
            <a:avLst/>
          </a:prstGeom>
          <a:ln w="635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EA3424-48B0-45E9-9DAA-189873FBFF2F}"/>
              </a:ext>
            </a:extLst>
          </p:cNvPr>
          <p:cNvSpPr/>
          <p:nvPr/>
        </p:nvSpPr>
        <p:spPr>
          <a:xfrm>
            <a:off x="3420589" y="3440748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prstClr val="black"/>
                </a:solidFill>
              </a:rPr>
              <a:t>Technical Support</a:t>
            </a:r>
          </a:p>
          <a:p>
            <a:pPr lvl="0"/>
            <a:r>
              <a:rPr lang="en-CA" sz="1050" dirty="0">
                <a:solidFill>
                  <a:prstClr val="black"/>
                </a:solidFill>
              </a:rPr>
              <a:t>Technical support assesses BMP eco-services and costs, maintains ESAT system, and provides technical solutions to users.</a:t>
            </a:r>
          </a:p>
          <a:p>
            <a:pPr lvl="0"/>
            <a:endParaRPr lang="en-CA" sz="1400" b="1" dirty="0">
              <a:solidFill>
                <a:prstClr val="black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87A2B8E-8966-4799-B09D-84E7DD779277}"/>
              </a:ext>
            </a:extLst>
          </p:cNvPr>
          <p:cNvSpPr/>
          <p:nvPr/>
        </p:nvSpPr>
        <p:spPr>
          <a:xfrm>
            <a:off x="5316066" y="4598233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Contact</a:t>
            </a:r>
          </a:p>
        </p:txBody>
      </p:sp>
      <p:pic>
        <p:nvPicPr>
          <p:cNvPr id="1038" name="Picture 14" descr="Image result for technical support">
            <a:extLst>
              <a:ext uri="{FF2B5EF4-FFF2-40B4-BE49-F238E27FC236}">
                <a16:creationId xmlns:a16="http://schemas.microsoft.com/office/drawing/2014/main" id="{7C3E3761-1787-4D29-819C-3D8A24359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 r="32895"/>
          <a:stretch/>
        </p:blipFill>
        <p:spPr bwMode="auto">
          <a:xfrm>
            <a:off x="2553620" y="3440749"/>
            <a:ext cx="866968" cy="16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80075FE-2520-45A0-9D82-35B57B835FD5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50BFDD-776E-4383-A41C-390F814701AD}"/>
              </a:ext>
            </a:extLst>
          </p:cNvPr>
          <p:cNvGrpSpPr/>
          <p:nvPr/>
        </p:nvGrpSpPr>
        <p:grpSpPr>
          <a:xfrm>
            <a:off x="5756599" y="2419350"/>
            <a:ext cx="4685079" cy="2023533"/>
            <a:chOff x="5756599" y="2419350"/>
            <a:chExt cx="4685079" cy="202353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C82D1F-86B6-4F48-9F6A-E53B1D7E6829}"/>
                </a:ext>
              </a:extLst>
            </p:cNvPr>
            <p:cNvSpPr/>
            <p:nvPr/>
          </p:nvSpPr>
          <p:spPr>
            <a:xfrm>
              <a:off x="7423924" y="3803888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Click Edit to get the user list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2396B7-5D61-400B-A423-ADAA94F9AF06}"/>
                </a:ext>
              </a:extLst>
            </p:cNvPr>
            <p:cNvCxnSpPr>
              <a:stCxn id="70" idx="0"/>
              <a:endCxn id="42" idx="2"/>
            </p:cNvCxnSpPr>
            <p:nvPr/>
          </p:nvCxnSpPr>
          <p:spPr>
            <a:xfrm flipH="1" flipV="1">
              <a:off x="5756599" y="2419350"/>
              <a:ext cx="3007171" cy="1384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9DCFC72-FF67-4BE8-B46D-FAAE6F9FDFC5}"/>
                </a:ext>
              </a:extLst>
            </p:cNvPr>
            <p:cNvCxnSpPr>
              <a:stCxn id="70" idx="0"/>
              <a:endCxn id="49" idx="2"/>
            </p:cNvCxnSpPr>
            <p:nvPr/>
          </p:nvCxnSpPr>
          <p:spPr>
            <a:xfrm flipV="1">
              <a:off x="8763770" y="2419351"/>
              <a:ext cx="1677908" cy="1384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3C169F-DCF4-4DEE-8E6E-1F63016CDE03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29B650-72B1-4293-8FA8-72E817D78FFA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891B9DB7-E4A5-4588-9AFF-A96D6847A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89D889-5598-4F16-9583-218E810EE22E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8F32FC-8C7B-4CCE-97F5-D9830DDC81CA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54" name="Graphic 53" descr="Users">
              <a:extLst>
                <a:ext uri="{FF2B5EF4-FFF2-40B4-BE49-F238E27FC236}">
                  <a16:creationId xmlns:a16="http://schemas.microsoft.com/office/drawing/2014/main" id="{E7D6E3D6-B8A9-4EE5-A259-59DA3D25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78EFF7-06F7-4C7B-B6F1-D480C3E43DFE}"/>
              </a:ext>
            </a:extLst>
          </p:cNvPr>
          <p:cNvGrpSpPr/>
          <p:nvPr/>
        </p:nvGrpSpPr>
        <p:grpSpPr>
          <a:xfrm>
            <a:off x="104182" y="2350588"/>
            <a:ext cx="1776765" cy="243000"/>
            <a:chOff x="118395" y="1803920"/>
            <a:chExt cx="1776765" cy="243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8DCEAF-5092-4F5E-9955-10473149729E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64" name="Picture 6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6BE35E0-6A77-455B-8E4E-95941234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28A9413-DEEB-40BE-A28E-93B0718E886F}"/>
              </a:ext>
            </a:extLst>
          </p:cNvPr>
          <p:cNvSpPr txBox="1"/>
          <p:nvPr/>
        </p:nvSpPr>
        <p:spPr>
          <a:xfrm>
            <a:off x="641628" y="1618719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CA" dirty="0">
                <a:solidFill>
                  <a:schemeClr val="tx1"/>
                </a:solidFill>
              </a:rPr>
              <a:t>Cons. Manager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9E50C6-CCB2-4358-8FAD-1A1661A83BB9}"/>
              </a:ext>
            </a:extLst>
          </p:cNvPr>
          <p:cNvSpPr txBox="1"/>
          <p:nvPr/>
        </p:nvSpPr>
        <p:spPr>
          <a:xfrm>
            <a:off x="637597" y="1940374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Agri. Producer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4E24D9F-3CAF-42C8-8E79-F813F90316A6}"/>
              </a:ext>
            </a:extLst>
          </p:cNvPr>
          <p:cNvGrpSpPr/>
          <p:nvPr/>
        </p:nvGrpSpPr>
        <p:grpSpPr>
          <a:xfrm>
            <a:off x="3446182" y="2419350"/>
            <a:ext cx="6025818" cy="1080360"/>
            <a:chOff x="3446182" y="2419350"/>
            <a:chExt cx="6025818" cy="10803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5A0093-ABEB-4EE7-B359-3DB3185B3B1C}"/>
                </a:ext>
              </a:extLst>
            </p:cNvPr>
            <p:cNvSpPr/>
            <p:nvPr/>
          </p:nvSpPr>
          <p:spPr>
            <a:xfrm>
              <a:off x="3446182" y="2860715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Click “+ Add” button to open the Add user page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AD17446-0BD7-492B-BA1E-91E6148C13AC}"/>
                </a:ext>
              </a:extLst>
            </p:cNvPr>
            <p:cNvCxnSpPr>
              <a:stCxn id="43" idx="0"/>
              <a:endCxn id="38" idx="2"/>
            </p:cNvCxnSpPr>
            <p:nvPr/>
          </p:nvCxnSpPr>
          <p:spPr>
            <a:xfrm flipV="1">
              <a:off x="4786028" y="2419350"/>
              <a:ext cx="1" cy="441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A133A40-784C-4A17-B828-6E47B623247A}"/>
                </a:ext>
              </a:extLst>
            </p:cNvPr>
            <p:cNvCxnSpPr>
              <a:stCxn id="43" idx="3"/>
              <a:endCxn id="48" idx="2"/>
            </p:cNvCxnSpPr>
            <p:nvPr/>
          </p:nvCxnSpPr>
          <p:spPr>
            <a:xfrm flipV="1">
              <a:off x="6125873" y="2419351"/>
              <a:ext cx="3346127" cy="760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298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2350588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345245"/>
              </p:ext>
            </p:extLst>
          </p:nvPr>
        </p:nvGraphicFramePr>
        <p:xfrm>
          <a:off x="2143868" y="870488"/>
          <a:ext cx="7963644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04107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95573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67317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023445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02067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Date of birth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BMP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1, 2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262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Conservation manager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/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66FBBF9D-2705-406F-88F8-74D5DAA0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132801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804A2001-7235-4001-8B23-3D8458E160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1314996"/>
            <a:ext cx="180000" cy="180000"/>
          </a:xfrm>
          <a:prstGeom prst="rect">
            <a:avLst/>
          </a:prstGeom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FD441D23-9850-4855-9195-1498FAA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169427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ncil">
            <a:extLst>
              <a:ext uri="{FF2B5EF4-FFF2-40B4-BE49-F238E27FC236}">
                <a16:creationId xmlns:a16="http://schemas.microsoft.com/office/drawing/2014/main" id="{84F10D73-BF2B-41AA-9C02-68EBCB4677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1681254"/>
            <a:ext cx="180000" cy="180000"/>
          </a:xfrm>
          <a:prstGeom prst="rect">
            <a:avLst/>
          </a:prstGeom>
        </p:spPr>
      </p:pic>
      <p:pic>
        <p:nvPicPr>
          <p:cNvPr id="50" name="Picture 8" descr="Related image">
            <a:extLst>
              <a:ext uri="{FF2B5EF4-FFF2-40B4-BE49-F238E27FC236}">
                <a16:creationId xmlns:a16="http://schemas.microsoft.com/office/drawing/2014/main" id="{6F7E32AD-9F06-4AA0-990E-15394F3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05485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64" descr="Pencil">
            <a:extLst>
              <a:ext uri="{FF2B5EF4-FFF2-40B4-BE49-F238E27FC236}">
                <a16:creationId xmlns:a16="http://schemas.microsoft.com/office/drawing/2014/main" id="{757F6130-EB13-4C3F-96B7-00E4FBE312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2041828"/>
            <a:ext cx="180000" cy="180000"/>
          </a:xfrm>
          <a:prstGeom prst="rect">
            <a:avLst/>
          </a:prstGeom>
        </p:spPr>
      </p:pic>
      <p:pic>
        <p:nvPicPr>
          <p:cNvPr id="68" name="Picture 8" descr="Related image">
            <a:extLst>
              <a:ext uri="{FF2B5EF4-FFF2-40B4-BE49-F238E27FC236}">
                <a16:creationId xmlns:a16="http://schemas.microsoft.com/office/drawing/2014/main" id="{C5A454F5-D1AC-41D0-AF21-A35624AE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449684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raphic 68" descr="Pencil">
            <a:extLst>
              <a:ext uri="{FF2B5EF4-FFF2-40B4-BE49-F238E27FC236}">
                <a16:creationId xmlns:a16="http://schemas.microsoft.com/office/drawing/2014/main" id="{1FBE7B69-3F31-4C5A-8D56-792A5D7B0D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2436661"/>
            <a:ext cx="180000" cy="180000"/>
          </a:xfrm>
          <a:prstGeom prst="rect">
            <a:avLst/>
          </a:prstGeom>
        </p:spPr>
      </p:pic>
      <p:pic>
        <p:nvPicPr>
          <p:cNvPr id="70" name="Picture 8" descr="Related image">
            <a:extLst>
              <a:ext uri="{FF2B5EF4-FFF2-40B4-BE49-F238E27FC236}">
                <a16:creationId xmlns:a16="http://schemas.microsoft.com/office/drawing/2014/main" id="{792A37EA-E45B-4D6E-A08E-DEE0D28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74704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phic 70" descr="Pencil">
            <a:extLst>
              <a:ext uri="{FF2B5EF4-FFF2-40B4-BE49-F238E27FC236}">
                <a16:creationId xmlns:a16="http://schemas.microsoft.com/office/drawing/2014/main" id="{F079F701-8A51-4EB1-9F51-F6CFF92885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2734026"/>
            <a:ext cx="180000" cy="180000"/>
          </a:xfrm>
          <a:prstGeom prst="rect">
            <a:avLst/>
          </a:prstGeom>
        </p:spPr>
      </p:pic>
      <p:pic>
        <p:nvPicPr>
          <p:cNvPr id="72" name="Picture 8" descr="Related image">
            <a:extLst>
              <a:ext uri="{FF2B5EF4-FFF2-40B4-BE49-F238E27FC236}">
                <a16:creationId xmlns:a16="http://schemas.microsoft.com/office/drawing/2014/main" id="{E368BF27-1D48-4F28-9D8D-544C098A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11330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Pencil">
            <a:extLst>
              <a:ext uri="{FF2B5EF4-FFF2-40B4-BE49-F238E27FC236}">
                <a16:creationId xmlns:a16="http://schemas.microsoft.com/office/drawing/2014/main" id="{CEE96D89-EB12-4272-99F4-F805928AD0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3100284"/>
            <a:ext cx="180000" cy="180000"/>
          </a:xfrm>
          <a:prstGeom prst="rect">
            <a:avLst/>
          </a:prstGeom>
        </p:spPr>
      </p:pic>
      <p:pic>
        <p:nvPicPr>
          <p:cNvPr id="74" name="Picture 8" descr="Related image">
            <a:extLst>
              <a:ext uri="{FF2B5EF4-FFF2-40B4-BE49-F238E27FC236}">
                <a16:creationId xmlns:a16="http://schemas.microsoft.com/office/drawing/2014/main" id="{F1FA22BA-F20F-45F4-A8F7-3738C36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47388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Graphic 74" descr="Pencil">
            <a:extLst>
              <a:ext uri="{FF2B5EF4-FFF2-40B4-BE49-F238E27FC236}">
                <a16:creationId xmlns:a16="http://schemas.microsoft.com/office/drawing/2014/main" id="{FF7819F6-1B96-4E3B-8059-D7F01E936E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3460858"/>
            <a:ext cx="180000" cy="180000"/>
          </a:xfrm>
          <a:prstGeom prst="rect">
            <a:avLst/>
          </a:prstGeom>
        </p:spPr>
      </p:pic>
      <p:pic>
        <p:nvPicPr>
          <p:cNvPr id="76" name="Picture 8" descr="Related image">
            <a:extLst>
              <a:ext uri="{FF2B5EF4-FFF2-40B4-BE49-F238E27FC236}">
                <a16:creationId xmlns:a16="http://schemas.microsoft.com/office/drawing/2014/main" id="{4327558B-41DA-4D12-B440-D0B71E6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868714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0F05D9D5-B27B-40AD-A649-70CF9C9A09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3855691"/>
            <a:ext cx="180000" cy="180000"/>
          </a:xfrm>
          <a:prstGeom prst="rect">
            <a:avLst/>
          </a:prstGeom>
        </p:spPr>
      </p:pic>
      <p:pic>
        <p:nvPicPr>
          <p:cNvPr id="84" name="Picture 8" descr="Related image">
            <a:extLst>
              <a:ext uri="{FF2B5EF4-FFF2-40B4-BE49-F238E27FC236}">
                <a16:creationId xmlns:a16="http://schemas.microsoft.com/office/drawing/2014/main" id="{0CFA0ADD-8A64-4EF1-90D4-01F2CE4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220126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Pencil">
            <a:extLst>
              <a:ext uri="{FF2B5EF4-FFF2-40B4-BE49-F238E27FC236}">
                <a16:creationId xmlns:a16="http://schemas.microsoft.com/office/drawing/2014/main" id="{5200BB79-0DDA-42F7-B590-61EADF53FF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4207103"/>
            <a:ext cx="180000" cy="180000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EDB38A7-E883-4BFB-8500-D7D50DCC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51749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Pencil">
            <a:extLst>
              <a:ext uri="{FF2B5EF4-FFF2-40B4-BE49-F238E27FC236}">
                <a16:creationId xmlns:a16="http://schemas.microsoft.com/office/drawing/2014/main" id="{D2586954-6029-42C3-911B-67FCFB292B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4504468"/>
            <a:ext cx="180000" cy="180000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554FC5F6-4047-44EB-A519-9C90A9C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88374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Graphic 88" descr="Pencil">
            <a:extLst>
              <a:ext uri="{FF2B5EF4-FFF2-40B4-BE49-F238E27FC236}">
                <a16:creationId xmlns:a16="http://schemas.microsoft.com/office/drawing/2014/main" id="{BB632344-0733-47FC-995F-89CA91480C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4870726"/>
            <a:ext cx="180000" cy="180000"/>
          </a:xfrm>
          <a:prstGeom prst="rect">
            <a:avLst/>
          </a:prstGeom>
        </p:spPr>
      </p:pic>
      <p:pic>
        <p:nvPicPr>
          <p:cNvPr id="90" name="Picture 8" descr="Related image">
            <a:extLst>
              <a:ext uri="{FF2B5EF4-FFF2-40B4-BE49-F238E27FC236}">
                <a16:creationId xmlns:a16="http://schemas.microsoft.com/office/drawing/2014/main" id="{E3098E95-E16B-44F1-AA26-38E3C334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524432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Pencil">
            <a:extLst>
              <a:ext uri="{FF2B5EF4-FFF2-40B4-BE49-F238E27FC236}">
                <a16:creationId xmlns:a16="http://schemas.microsoft.com/office/drawing/2014/main" id="{70FF62E3-2278-4EF0-A07C-39238B6F7A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87532" y="5231300"/>
            <a:ext cx="180000" cy="18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9823ECE-929B-410C-ACB4-E24BAB581A5C}"/>
              </a:ext>
            </a:extLst>
          </p:cNvPr>
          <p:cNvSpPr txBox="1"/>
          <p:nvPr/>
        </p:nvSpPr>
        <p:spPr>
          <a:xfrm>
            <a:off x="641628" y="1618719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CA" b="1" dirty="0">
                <a:solidFill>
                  <a:schemeClr val="accent1"/>
                </a:solidFill>
              </a:rPr>
              <a:t>Cons. Manager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4BA91B-E7E6-40D9-BA9A-C4D566A83624}"/>
              </a:ext>
            </a:extLst>
          </p:cNvPr>
          <p:cNvSpPr txBox="1"/>
          <p:nvPr/>
        </p:nvSpPr>
        <p:spPr>
          <a:xfrm>
            <a:off x="637597" y="1940374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Agri. Producer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81A7900-ED71-4C13-811E-E826BEDC55B8}"/>
              </a:ext>
            </a:extLst>
          </p:cNvPr>
          <p:cNvSpPr/>
          <p:nvPr/>
        </p:nvSpPr>
        <p:spPr>
          <a:xfrm>
            <a:off x="9082578" y="519296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3EC68-92F4-4E70-B1A4-342BA47D4FEE}"/>
              </a:ext>
            </a:extLst>
          </p:cNvPr>
          <p:cNvSpPr/>
          <p:nvPr/>
        </p:nvSpPr>
        <p:spPr>
          <a:xfrm>
            <a:off x="9408127" y="92489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 user page</a:t>
            </a:r>
          </a:p>
        </p:txBody>
      </p:sp>
    </p:spTree>
    <p:extLst>
      <p:ext uri="{BB962C8B-B14F-4D97-AF65-F5344CB8AC3E}">
        <p14:creationId xmlns:p14="http://schemas.microsoft.com/office/powerpoint/2010/main" val="33270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46546"/>
              </p:ext>
            </p:extLst>
          </p:nvPr>
        </p:nvGraphicFramePr>
        <p:xfrm>
          <a:off x="2143867" y="870488"/>
          <a:ext cx="8552707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7324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5483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59016">
                  <a:extLst>
                    <a:ext uri="{9D8B030D-6E8A-4147-A177-3AD203B41FA5}">
                      <a16:colId xmlns:a16="http://schemas.microsoft.com/office/drawing/2014/main" val="1389722005"/>
                    </a:ext>
                  </a:extLst>
                </a:gridCol>
                <a:gridCol w="938078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9378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Date of birth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BMP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1, 2, 3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Agriculture producer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/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66FBBF9D-2705-406F-88F8-74D5DAA0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804A2001-7235-4001-8B23-3D8458E160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FD441D23-9850-4855-9195-1498FAA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ncil">
            <a:extLst>
              <a:ext uri="{FF2B5EF4-FFF2-40B4-BE49-F238E27FC236}">
                <a16:creationId xmlns:a16="http://schemas.microsoft.com/office/drawing/2014/main" id="{84F10D73-BF2B-41AA-9C02-68EBCB4677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50" name="Picture 8" descr="Related image">
            <a:extLst>
              <a:ext uri="{FF2B5EF4-FFF2-40B4-BE49-F238E27FC236}">
                <a16:creationId xmlns:a16="http://schemas.microsoft.com/office/drawing/2014/main" id="{6F7E32AD-9F06-4AA0-990E-15394F3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64" descr="Pencil">
            <a:extLst>
              <a:ext uri="{FF2B5EF4-FFF2-40B4-BE49-F238E27FC236}">
                <a16:creationId xmlns:a16="http://schemas.microsoft.com/office/drawing/2014/main" id="{757F6130-EB13-4C3F-96B7-00E4FBE312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68" name="Picture 8" descr="Related image">
            <a:extLst>
              <a:ext uri="{FF2B5EF4-FFF2-40B4-BE49-F238E27FC236}">
                <a16:creationId xmlns:a16="http://schemas.microsoft.com/office/drawing/2014/main" id="{C5A454F5-D1AC-41D0-AF21-A35624AE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raphic 68" descr="Pencil">
            <a:extLst>
              <a:ext uri="{FF2B5EF4-FFF2-40B4-BE49-F238E27FC236}">
                <a16:creationId xmlns:a16="http://schemas.microsoft.com/office/drawing/2014/main" id="{1FBE7B69-3F31-4C5A-8D56-792A5D7B0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70" name="Picture 8" descr="Related image">
            <a:extLst>
              <a:ext uri="{FF2B5EF4-FFF2-40B4-BE49-F238E27FC236}">
                <a16:creationId xmlns:a16="http://schemas.microsoft.com/office/drawing/2014/main" id="{792A37EA-E45B-4D6E-A08E-DEE0D28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phic 70" descr="Pencil">
            <a:extLst>
              <a:ext uri="{FF2B5EF4-FFF2-40B4-BE49-F238E27FC236}">
                <a16:creationId xmlns:a16="http://schemas.microsoft.com/office/drawing/2014/main" id="{F079F701-8A51-4EB1-9F51-F6CFF92885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72" name="Picture 8" descr="Related image">
            <a:extLst>
              <a:ext uri="{FF2B5EF4-FFF2-40B4-BE49-F238E27FC236}">
                <a16:creationId xmlns:a16="http://schemas.microsoft.com/office/drawing/2014/main" id="{E368BF27-1D48-4F28-9D8D-544C098A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Pencil">
            <a:extLst>
              <a:ext uri="{FF2B5EF4-FFF2-40B4-BE49-F238E27FC236}">
                <a16:creationId xmlns:a16="http://schemas.microsoft.com/office/drawing/2014/main" id="{CEE96D89-EB12-4272-99F4-F805928AD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74" name="Picture 8" descr="Related image">
            <a:extLst>
              <a:ext uri="{FF2B5EF4-FFF2-40B4-BE49-F238E27FC236}">
                <a16:creationId xmlns:a16="http://schemas.microsoft.com/office/drawing/2014/main" id="{F1FA22BA-F20F-45F4-A8F7-3738C36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Graphic 74" descr="Pencil">
            <a:extLst>
              <a:ext uri="{FF2B5EF4-FFF2-40B4-BE49-F238E27FC236}">
                <a16:creationId xmlns:a16="http://schemas.microsoft.com/office/drawing/2014/main" id="{FF7819F6-1B96-4E3B-8059-D7F01E936E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76" name="Picture 8" descr="Related image">
            <a:extLst>
              <a:ext uri="{FF2B5EF4-FFF2-40B4-BE49-F238E27FC236}">
                <a16:creationId xmlns:a16="http://schemas.microsoft.com/office/drawing/2014/main" id="{4327558B-41DA-4D12-B440-D0B71E6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0F05D9D5-B27B-40AD-A649-70CF9C9A09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84" name="Picture 8" descr="Related image">
            <a:extLst>
              <a:ext uri="{FF2B5EF4-FFF2-40B4-BE49-F238E27FC236}">
                <a16:creationId xmlns:a16="http://schemas.microsoft.com/office/drawing/2014/main" id="{0CFA0ADD-8A64-4EF1-90D4-01F2CE4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Pencil">
            <a:extLst>
              <a:ext uri="{FF2B5EF4-FFF2-40B4-BE49-F238E27FC236}">
                <a16:creationId xmlns:a16="http://schemas.microsoft.com/office/drawing/2014/main" id="{5200BB79-0DDA-42F7-B590-61EADF53FF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EDB38A7-E883-4BFB-8500-D7D50DCC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Pencil">
            <a:extLst>
              <a:ext uri="{FF2B5EF4-FFF2-40B4-BE49-F238E27FC236}">
                <a16:creationId xmlns:a16="http://schemas.microsoft.com/office/drawing/2014/main" id="{D2586954-6029-42C3-911B-67FCFB292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554FC5F6-4047-44EB-A519-9C90A9C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Graphic 88" descr="Pencil">
            <a:extLst>
              <a:ext uri="{FF2B5EF4-FFF2-40B4-BE49-F238E27FC236}">
                <a16:creationId xmlns:a16="http://schemas.microsoft.com/office/drawing/2014/main" id="{BB632344-0733-47FC-995F-89CA91480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90" name="Picture 8" descr="Related image">
            <a:extLst>
              <a:ext uri="{FF2B5EF4-FFF2-40B4-BE49-F238E27FC236}">
                <a16:creationId xmlns:a16="http://schemas.microsoft.com/office/drawing/2014/main" id="{E3098E95-E16B-44F1-AA26-38E3C334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Pencil">
            <a:extLst>
              <a:ext uri="{FF2B5EF4-FFF2-40B4-BE49-F238E27FC236}">
                <a16:creationId xmlns:a16="http://schemas.microsoft.com/office/drawing/2014/main" id="{70FF62E3-2278-4EF0-A07C-39238B6F7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D7E985A9-029C-43EB-862F-160FD754F488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0D44A-52CB-4922-B223-D1DB2AB45A60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03F2E7D3-9B40-4725-90BC-FBF72E3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6E2EFEC-09EA-4DBC-9731-1E56573EEDED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05F5AC-4627-409D-A68D-B120B94E39EB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3" name="Graphic 82" descr="Users">
              <a:extLst>
                <a:ext uri="{FF2B5EF4-FFF2-40B4-BE49-F238E27FC236}">
                  <a16:creationId xmlns:a16="http://schemas.microsoft.com/office/drawing/2014/main" id="{AE087AFC-F1D6-4F92-AFB2-9235687FB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402D6D-C356-4825-9E2F-E37E7F475DE3}"/>
              </a:ext>
            </a:extLst>
          </p:cNvPr>
          <p:cNvGrpSpPr/>
          <p:nvPr/>
        </p:nvGrpSpPr>
        <p:grpSpPr>
          <a:xfrm>
            <a:off x="104182" y="2350588"/>
            <a:ext cx="1776765" cy="243000"/>
            <a:chOff x="118395" y="1803920"/>
            <a:chExt cx="1776765" cy="24300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7339AC-4844-4684-AEEE-88D17B301620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94" name="Picture 9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0C3C95F-15C3-4259-8EAA-6CAE77B0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D8BB2B8-FD3D-499D-B961-28EDEBD7C2B5}"/>
              </a:ext>
            </a:extLst>
          </p:cNvPr>
          <p:cNvSpPr txBox="1"/>
          <p:nvPr/>
        </p:nvSpPr>
        <p:spPr>
          <a:xfrm>
            <a:off x="641628" y="1618719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CA" dirty="0">
                <a:solidFill>
                  <a:schemeClr val="tx1"/>
                </a:solidFill>
              </a:rPr>
              <a:t>Cons. Manager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96B390-C176-4D69-A522-837FD3579ECD}"/>
              </a:ext>
            </a:extLst>
          </p:cNvPr>
          <p:cNvSpPr txBox="1"/>
          <p:nvPr/>
        </p:nvSpPr>
        <p:spPr>
          <a:xfrm>
            <a:off x="637597" y="1940374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b="1" dirty="0">
                <a:solidFill>
                  <a:schemeClr val="accent1"/>
                </a:solidFill>
              </a:rPr>
              <a:t>Agri. Producer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699BE14-0085-4163-ABD3-4913BE329F83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5414F0-B734-4B60-B3E2-AD772F4F552E}"/>
              </a:ext>
            </a:extLst>
          </p:cNvPr>
          <p:cNvSpPr/>
          <p:nvPr/>
        </p:nvSpPr>
        <p:spPr>
          <a:xfrm>
            <a:off x="9408127" y="92489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 user page</a:t>
            </a:r>
          </a:p>
        </p:txBody>
      </p:sp>
    </p:spTree>
    <p:extLst>
      <p:ext uri="{BB962C8B-B14F-4D97-AF65-F5344CB8AC3E}">
        <p14:creationId xmlns:p14="http://schemas.microsoft.com/office/powerpoint/2010/main" val="313713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0A80945-AF0B-47F5-9B01-7B3073FAB963}"/>
              </a:ext>
            </a:extLst>
          </p:cNvPr>
          <p:cNvSpPr txBox="1"/>
          <p:nvPr/>
        </p:nvSpPr>
        <p:spPr>
          <a:xfrm>
            <a:off x="9463" y="403856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B0A32BD-D0D9-408F-9B2B-4FC8A241F430}"/>
              </a:ext>
            </a:extLst>
          </p:cNvPr>
          <p:cNvSpPr/>
          <p:nvPr/>
        </p:nvSpPr>
        <p:spPr>
          <a:xfrm>
            <a:off x="9853842" y="358290"/>
            <a:ext cx="2333814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9235150" y="57066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2171" y="53529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9173251" y="49830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8130637" y="56568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3872199" y="1381070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7107448" y="562016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7BC9AE-46BF-4D08-8A8B-4C67297375C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C0CB89-270D-4A56-9E53-B0B7E256B352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Picture 2" descr="Related image">
              <a:extLst>
                <a:ext uri="{FF2B5EF4-FFF2-40B4-BE49-F238E27FC236}">
                  <a16:creationId xmlns:a16="http://schemas.microsoft.com/office/drawing/2014/main" id="{8BDD1926-275C-4117-801B-EE40DC251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3C4CE0-3867-4DD0-8A04-068D6E4ACE3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7" name="Graphic 66" descr="Smiling face with no fill">
              <a:extLst>
                <a:ext uri="{FF2B5EF4-FFF2-40B4-BE49-F238E27FC236}">
                  <a16:creationId xmlns:a16="http://schemas.microsoft.com/office/drawing/2014/main" id="{BDB4D842-0347-4239-9119-5736D256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5" name="Graphic 74" descr="Question mark">
              <a:extLst>
                <a:ext uri="{FF2B5EF4-FFF2-40B4-BE49-F238E27FC236}">
                  <a16:creationId xmlns:a16="http://schemas.microsoft.com/office/drawing/2014/main" id="{62F117CE-B3D6-4483-BA3D-8A41ABF9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995BD0B-695D-49BD-8068-61A43CEDF80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785386-A1AB-4F6C-9F80-8D2D3F4AC24D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73AC41-7DA4-4AD4-8B29-F62F4DA961AD}"/>
                </a:ext>
              </a:extLst>
            </p:cNvPr>
            <p:cNvSpPr txBox="1"/>
            <p:nvPr/>
          </p:nvSpPr>
          <p:spPr>
            <a:xfrm>
              <a:off x="2090633" y="25568"/>
              <a:ext cx="2357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Add User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74684" y="335475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57928" y="306808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Government issued ID</a:t>
            </a:r>
            <a:endParaRPr lang="en-CA" sz="1100" b="1" baseline="30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84148" y="3759238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4 digits of social insurance number (SIN)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D640126-1111-4A57-A636-89275F7BE60B}"/>
              </a:ext>
            </a:extLst>
          </p:cNvPr>
          <p:cNvGrpSpPr/>
          <p:nvPr/>
        </p:nvGrpSpPr>
        <p:grpSpPr>
          <a:xfrm>
            <a:off x="288336" y="4455257"/>
            <a:ext cx="2958285" cy="1083447"/>
            <a:chOff x="10039823" y="442664"/>
            <a:chExt cx="2061132" cy="1083447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65FFDD6-1B1F-44AF-BD49-C9022F044E3E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User type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D10D2D-BB42-4A40-97D9-4531D6D62CE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DDFE929-8F22-4B62-ABE0-00B721992349}"/>
                </a:ext>
              </a:extLst>
            </p:cNvPr>
            <p:cNvSpPr/>
            <p:nvPr/>
          </p:nvSpPr>
          <p:spPr>
            <a:xfrm>
              <a:off x="10182225" y="805804"/>
              <a:ext cx="1907207" cy="72030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4C5FA4-83D8-4A16-AEE2-ECCE0037AFBE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Agriculture producer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C0F644E-AE21-4D35-9A2A-08BEDF4CD6BC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Conservation manager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3211A3A-AF1F-4068-B216-8301FCE598A7}"/>
              </a:ext>
            </a:extLst>
          </p:cNvPr>
          <p:cNvSpPr txBox="1"/>
          <p:nvPr/>
        </p:nvSpPr>
        <p:spPr>
          <a:xfrm>
            <a:off x="257927" y="417327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type</a:t>
            </a:r>
            <a:endParaRPr lang="en-CA" sz="1100" b="1" baseline="30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E8E230-EC0E-4F21-A3C5-983DEE426CB6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FABDF4-9368-4100-9478-CFAACFB2115E}"/>
              </a:ext>
            </a:extLst>
          </p:cNvPr>
          <p:cNvGrpSpPr/>
          <p:nvPr/>
        </p:nvGrpSpPr>
        <p:grpSpPr>
          <a:xfrm>
            <a:off x="9992363" y="1822201"/>
            <a:ext cx="2061132" cy="261611"/>
            <a:chOff x="9992363" y="725182"/>
            <a:chExt cx="2061132" cy="352179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F393262-5F53-4439-8446-E93C60C47E5C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FA83FBB4-EBF1-4B8C-9AAF-9E9386A7E65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CB53EC-37BF-4698-A61F-D02A960C69B1}"/>
              </a:ext>
            </a:extLst>
          </p:cNvPr>
          <p:cNvGrpSpPr/>
          <p:nvPr/>
        </p:nvGrpSpPr>
        <p:grpSpPr>
          <a:xfrm>
            <a:off x="9992363" y="725183"/>
            <a:ext cx="2061132" cy="261610"/>
            <a:chOff x="9992363" y="725183"/>
            <a:chExt cx="2061132" cy="261610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0B7E636-C9EA-4A1B-958B-57427FE3C525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54C13688-6E82-4A97-B51D-C47F1D4D7331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21962B-1ED3-4987-BE5C-B950D9947FE9}"/>
              </a:ext>
            </a:extLst>
          </p:cNvPr>
          <p:cNvGrpSpPr/>
          <p:nvPr/>
        </p:nvGrpSpPr>
        <p:grpSpPr>
          <a:xfrm>
            <a:off x="9990183" y="1273691"/>
            <a:ext cx="2061132" cy="261611"/>
            <a:chOff x="9992363" y="725182"/>
            <a:chExt cx="2061132" cy="35217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A3EE819-E6EB-4C1D-A71C-1E84F19F38E8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Watershed</a:t>
              </a:r>
              <a:endParaRPr lang="en-CA" sz="1200" dirty="0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E106DC8B-1134-4E97-B262-75FCA82951B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15AEFFB-7606-4EB8-84DC-81580802F4AE}"/>
              </a:ext>
            </a:extLst>
          </p:cNvPr>
          <p:cNvSpPr/>
          <p:nvPr/>
        </p:nvSpPr>
        <p:spPr>
          <a:xfrm>
            <a:off x="9990183" y="237071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43886F-508E-4465-AACF-30913CBB1945}"/>
              </a:ext>
            </a:extLst>
          </p:cNvPr>
          <p:cNvSpPr/>
          <p:nvPr/>
        </p:nvSpPr>
        <p:spPr>
          <a:xfrm>
            <a:off x="11070322" y="237236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0CD392-7299-4E78-BFF7-6DF3B7BA4FAF}"/>
              </a:ext>
            </a:extLst>
          </p:cNvPr>
          <p:cNvSpPr txBox="1"/>
          <p:nvPr/>
        </p:nvSpPr>
        <p:spPr>
          <a:xfrm>
            <a:off x="9878668" y="2815905"/>
            <a:ext cx="2038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Assign available BMP type(s) and location(s) by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4B81FB0-5BC9-4D28-B245-26DF9FC1D4C8}"/>
              </a:ext>
            </a:extLst>
          </p:cNvPr>
          <p:cNvGrpSpPr/>
          <p:nvPr/>
        </p:nvGrpSpPr>
        <p:grpSpPr>
          <a:xfrm>
            <a:off x="9953082" y="3308022"/>
            <a:ext cx="2052139" cy="1081999"/>
            <a:chOff x="10039823" y="442664"/>
            <a:chExt cx="2061132" cy="116315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49F75C5-AF16-439E-B9DB-61494EF7AFAD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900" dirty="0"/>
                <a:t>Overlapping BMP master layer(s)</a:t>
              </a:r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A1F66F1E-EBDD-44C6-AC22-F6D22C9B57A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2DF1D18C-01D2-4F0E-9E99-0BFF4EDCDA45}"/>
                </a:ext>
              </a:extLst>
            </p:cNvPr>
            <p:cNvSpPr/>
            <p:nvPr/>
          </p:nvSpPr>
          <p:spPr>
            <a:xfrm>
              <a:off x="10182225" y="805804"/>
              <a:ext cx="1907207" cy="800019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11805CE-DF6B-4516-B05C-C415A9BD58E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Overlapping BMP master layer(s)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2D0A8F-6D0D-4A96-A413-C3A2CB256EFD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Editing BMP availability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1031733" y="638512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Add new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E404A77-3A0D-4813-8CA4-0C6D82B7946F}"/>
              </a:ext>
            </a:extLst>
          </p:cNvPr>
          <p:cNvSpPr/>
          <p:nvPr/>
        </p:nvSpPr>
        <p:spPr>
          <a:xfrm>
            <a:off x="5405762" y="6066127"/>
            <a:ext cx="3257399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400" b="1" dirty="0"/>
              <a:t>This is a demo page only, NO connection to the database is needed!</a:t>
            </a:r>
          </a:p>
        </p:txBody>
      </p:sp>
    </p:spTree>
    <p:extLst>
      <p:ext uri="{BB962C8B-B14F-4D97-AF65-F5344CB8AC3E}">
        <p14:creationId xmlns:p14="http://schemas.microsoft.com/office/powerpoint/2010/main" val="407356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B0A32BD-D0D9-408F-9B2B-4FC8A241F430}"/>
              </a:ext>
            </a:extLst>
          </p:cNvPr>
          <p:cNvSpPr/>
          <p:nvPr/>
        </p:nvSpPr>
        <p:spPr>
          <a:xfrm>
            <a:off x="9853842" y="358290"/>
            <a:ext cx="2333814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9235150" y="57066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2171" y="53529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9173251" y="49830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8130637" y="56568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9766"/>
            <a:ext cx="3434065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77408" y="827053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11072" y="827053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63187" y="1568046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54344" y="231099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54343" y="2674778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02228" y="2674778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49040" y="536503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72651" y="1195155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54344" y="19410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63187" y="339653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46431" y="3109868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Government issued ID</a:t>
            </a:r>
            <a:endParaRPr lang="en-CA" sz="1100" b="1" baseline="30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72651" y="3801021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4 digits of social insurance number (SIN)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4554AF-5897-4A5D-9640-C5FBB31FB069}"/>
              </a:ext>
            </a:extLst>
          </p:cNvPr>
          <p:cNvSpPr/>
          <p:nvPr/>
        </p:nvSpPr>
        <p:spPr>
          <a:xfrm>
            <a:off x="1031733" y="638512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Add new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D640126-1111-4A57-A636-89275F7BE60B}"/>
              </a:ext>
            </a:extLst>
          </p:cNvPr>
          <p:cNvGrpSpPr/>
          <p:nvPr/>
        </p:nvGrpSpPr>
        <p:grpSpPr>
          <a:xfrm>
            <a:off x="276839" y="4497040"/>
            <a:ext cx="2958285" cy="352179"/>
            <a:chOff x="10039823" y="442664"/>
            <a:chExt cx="2061132" cy="352179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65FFDD6-1B1F-44AF-BD49-C9022F044E3E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Agriculture producer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D10D2D-BB42-4A40-97D9-4531D6D62CE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3211A3A-AF1F-4068-B216-8301FCE598A7}"/>
              </a:ext>
            </a:extLst>
          </p:cNvPr>
          <p:cNvSpPr txBox="1"/>
          <p:nvPr/>
        </p:nvSpPr>
        <p:spPr>
          <a:xfrm>
            <a:off x="246430" y="4215054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type</a:t>
            </a:r>
            <a:endParaRPr lang="en-CA" sz="1100" b="1" baseline="30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E8E230-EC0E-4F21-A3C5-983DEE426CB6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FABDF4-9368-4100-9478-CFAACFB2115E}"/>
              </a:ext>
            </a:extLst>
          </p:cNvPr>
          <p:cNvGrpSpPr/>
          <p:nvPr/>
        </p:nvGrpSpPr>
        <p:grpSpPr>
          <a:xfrm>
            <a:off x="9992363" y="1822201"/>
            <a:ext cx="2061132" cy="261611"/>
            <a:chOff x="9992363" y="725182"/>
            <a:chExt cx="2061132" cy="352179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F393262-5F53-4439-8446-E93C60C47E5C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FA83FBB4-EBF1-4B8C-9AAF-9E9386A7E65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CB53EC-37BF-4698-A61F-D02A960C69B1}"/>
              </a:ext>
            </a:extLst>
          </p:cNvPr>
          <p:cNvGrpSpPr/>
          <p:nvPr/>
        </p:nvGrpSpPr>
        <p:grpSpPr>
          <a:xfrm>
            <a:off x="9992363" y="725183"/>
            <a:ext cx="2061132" cy="261610"/>
            <a:chOff x="9992363" y="725183"/>
            <a:chExt cx="2061132" cy="261610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0B7E636-C9EA-4A1B-958B-57427FE3C525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54C13688-6E82-4A97-B51D-C47F1D4D7331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21962B-1ED3-4987-BE5C-B950D9947FE9}"/>
              </a:ext>
            </a:extLst>
          </p:cNvPr>
          <p:cNvGrpSpPr/>
          <p:nvPr/>
        </p:nvGrpSpPr>
        <p:grpSpPr>
          <a:xfrm>
            <a:off x="9990183" y="1273691"/>
            <a:ext cx="2061132" cy="261611"/>
            <a:chOff x="9992363" y="725182"/>
            <a:chExt cx="2061132" cy="35217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A3EE819-E6EB-4C1D-A71C-1E84F19F38E8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Watershed</a:t>
              </a:r>
              <a:endParaRPr lang="en-CA" sz="1200" dirty="0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E106DC8B-1134-4E97-B262-75FCA82951B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15AEFFB-7606-4EB8-84DC-81580802F4AE}"/>
              </a:ext>
            </a:extLst>
          </p:cNvPr>
          <p:cNvSpPr/>
          <p:nvPr/>
        </p:nvSpPr>
        <p:spPr>
          <a:xfrm>
            <a:off x="9990183" y="237071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43886F-508E-4465-AACF-30913CBB1945}"/>
              </a:ext>
            </a:extLst>
          </p:cNvPr>
          <p:cNvSpPr/>
          <p:nvPr/>
        </p:nvSpPr>
        <p:spPr>
          <a:xfrm>
            <a:off x="11070322" y="237236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0CD392-7299-4E78-BFF7-6DF3B7BA4FAF}"/>
              </a:ext>
            </a:extLst>
          </p:cNvPr>
          <p:cNvSpPr txBox="1"/>
          <p:nvPr/>
        </p:nvSpPr>
        <p:spPr>
          <a:xfrm>
            <a:off x="9878668" y="2815905"/>
            <a:ext cx="2052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CA" sz="1100" b="1" dirty="0">
                <a:solidFill>
                  <a:prstClr val="black"/>
                </a:solidFill>
              </a:rPr>
              <a:t>Assign available BMP type(s) and location(s) by </a:t>
            </a:r>
            <a:r>
              <a:rPr lang="en-CA" sz="1100" b="1" baseline="30000" dirty="0">
                <a:solidFill>
                  <a:prstClr val="black"/>
                </a:solidFill>
              </a:rPr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4B81FB0-5BC9-4D28-B245-26DF9FC1D4C8}"/>
              </a:ext>
            </a:extLst>
          </p:cNvPr>
          <p:cNvGrpSpPr/>
          <p:nvPr/>
        </p:nvGrpSpPr>
        <p:grpSpPr>
          <a:xfrm>
            <a:off x="9990183" y="3261392"/>
            <a:ext cx="2052139" cy="1081999"/>
            <a:chOff x="10039823" y="442664"/>
            <a:chExt cx="2061132" cy="116315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49F75C5-AF16-439E-B9DB-61494EF7AFAD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Editing BMP availability</a:t>
              </a:r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A1F66F1E-EBDD-44C6-AC22-F6D22C9B57A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2DF1D18C-01D2-4F0E-9E99-0BFF4EDCDA45}"/>
                </a:ext>
              </a:extLst>
            </p:cNvPr>
            <p:cNvSpPr/>
            <p:nvPr/>
          </p:nvSpPr>
          <p:spPr>
            <a:xfrm>
              <a:off x="10182225" y="805804"/>
              <a:ext cx="1907207" cy="800019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11805CE-DF6B-4516-B05C-C415A9BD58E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lvl="0"/>
              <a:r>
                <a:rPr lang="en-CA" sz="900" dirty="0">
                  <a:solidFill>
                    <a:prstClr val="black"/>
                  </a:solidFill>
                </a:rPr>
                <a:t>Overlapping BMP master layer(s)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2D0A8F-6D0D-4A96-A413-C3A2CB256EFD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Editing BMP availability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E007D18-C5DD-49EE-B5EB-E9CD55E9F150}"/>
              </a:ext>
            </a:extLst>
          </p:cNvPr>
          <p:cNvGrpSpPr/>
          <p:nvPr/>
        </p:nvGrpSpPr>
        <p:grpSpPr>
          <a:xfrm>
            <a:off x="9942344" y="4446652"/>
            <a:ext cx="2052139" cy="1661313"/>
            <a:chOff x="9942344" y="4365627"/>
            <a:chExt cx="2052139" cy="1661313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41BB3541-0275-494C-8D11-4791C9B1909B}"/>
                </a:ext>
              </a:extLst>
            </p:cNvPr>
            <p:cNvSpPr/>
            <p:nvPr/>
          </p:nvSpPr>
          <p:spPr>
            <a:xfrm>
              <a:off x="9942344" y="4365627"/>
              <a:ext cx="2052139" cy="3276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BMP type 3</a:t>
              </a:r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30719A8F-5A57-4C40-9F22-CCCA345339AB}"/>
                </a:ext>
              </a:extLst>
            </p:cNvPr>
            <p:cNvSpPr/>
            <p:nvPr/>
          </p:nvSpPr>
          <p:spPr>
            <a:xfrm rot="10800000">
              <a:off x="11755767" y="4498213"/>
              <a:ext cx="107529" cy="669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0AFCAB42-4EC5-41E1-B656-5F2042F95FA2}"/>
                </a:ext>
              </a:extLst>
            </p:cNvPr>
            <p:cNvSpPr/>
            <p:nvPr/>
          </p:nvSpPr>
          <p:spPr>
            <a:xfrm>
              <a:off x="10084125" y="4703429"/>
              <a:ext cx="1898886" cy="1323511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8471637-DC88-4620-B816-6637CB64590B}"/>
                </a:ext>
              </a:extLst>
            </p:cNvPr>
            <p:cNvSpPr/>
            <p:nvPr/>
          </p:nvSpPr>
          <p:spPr>
            <a:xfrm>
              <a:off x="10092932" y="4783929"/>
              <a:ext cx="1890078" cy="21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FBE2FB5-24CB-4B43-9320-3C273E5362B3}"/>
                </a:ext>
              </a:extLst>
            </p:cNvPr>
            <p:cNvSpPr/>
            <p:nvPr/>
          </p:nvSpPr>
          <p:spPr>
            <a:xfrm>
              <a:off x="10098012" y="5078705"/>
              <a:ext cx="1884999" cy="21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0C686C0-5673-4542-B0FD-7D0833E3B333}"/>
                </a:ext>
              </a:extLst>
            </p:cNvPr>
            <p:cNvSpPr/>
            <p:nvPr/>
          </p:nvSpPr>
          <p:spPr>
            <a:xfrm>
              <a:off x="10093650" y="5369026"/>
              <a:ext cx="1890078" cy="2188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BMP type 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9488EF4-3F98-4D5F-B5E3-2D3547A3714D}"/>
                </a:ext>
              </a:extLst>
            </p:cNvPr>
            <p:cNvSpPr/>
            <p:nvPr/>
          </p:nvSpPr>
          <p:spPr>
            <a:xfrm>
              <a:off x="10098011" y="5718048"/>
              <a:ext cx="1884999" cy="21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7E7E25-8B36-434F-86AF-3F0CB24AF288}"/>
              </a:ext>
            </a:extLst>
          </p:cNvPr>
          <p:cNvGrpSpPr/>
          <p:nvPr/>
        </p:nvGrpSpPr>
        <p:grpSpPr>
          <a:xfrm>
            <a:off x="4542131" y="2110993"/>
            <a:ext cx="3437456" cy="3489079"/>
            <a:chOff x="3572343" y="1095315"/>
            <a:chExt cx="3437456" cy="3489079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FBE3AB4-8FDE-4CA3-9FD5-FC805B70F92B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D98AFB3-2902-4B8C-93D7-9FBE38769FA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26C8949-9623-4196-90B6-EF863E3CDD46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BF27B02-E5EF-4354-919B-BCEE7FC30A6F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087A6D1-CD81-4AD7-80DE-75289CA85083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B2D26D3-B903-47C9-9A99-96840D7E3B1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CE2AEAB-86B1-485E-99A6-06E355CF475F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4A86932-0EF4-4D31-A0F0-0D39B6691A07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7D5D258-8CAE-4823-BC72-46164426FFD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BAC1526-AB5F-4B97-A9F3-8B47066541D3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4" name="Table 143">
            <a:extLst>
              <a:ext uri="{FF2B5EF4-FFF2-40B4-BE49-F238E27FC236}">
                <a16:creationId xmlns:a16="http://schemas.microsoft.com/office/drawing/2014/main" id="{F86212A6-8A61-4919-B868-F349ADC44999}"/>
              </a:ext>
            </a:extLst>
          </p:cNvPr>
          <p:cNvGraphicFramePr>
            <a:graphicFrameLocks noGrp="1"/>
          </p:cNvGraphicFramePr>
          <p:nvPr/>
        </p:nvGraphicFramePr>
        <p:xfrm>
          <a:off x="6767930" y="77582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BE4ED99-EF8A-44EA-8849-EFEBCF4FD440}"/>
              </a:ext>
            </a:extLst>
          </p:cNvPr>
          <p:cNvGrpSpPr/>
          <p:nvPr/>
        </p:nvGrpSpPr>
        <p:grpSpPr>
          <a:xfrm>
            <a:off x="6764953" y="570385"/>
            <a:ext cx="1218677" cy="1062075"/>
            <a:chOff x="6960438" y="437025"/>
            <a:chExt cx="1218677" cy="106207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FD5CDA5-7567-42A0-A3DA-E257DCBB2F2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DE9B6D8-F5A8-4D53-AC53-67EFAA21E60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C76F1DFC-E666-4AE2-BE3A-B4CFBF7D456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3C6EB24-DE90-4EEB-8BCA-FE930079E313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D3834C-D853-4AD1-80D3-7A5DA0F9B0AC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66885A-C59C-4904-905D-41D67E3E1419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E4E5D27-6B26-4663-ACE7-D06C0C92067B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EDAB4D8-05CA-45B9-936D-43927F861C41}"/>
              </a:ext>
            </a:extLst>
          </p:cNvPr>
          <p:cNvSpPr txBox="1"/>
          <p:nvPr/>
        </p:nvSpPr>
        <p:spPr>
          <a:xfrm>
            <a:off x="9463" y="403856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B1EB664-7229-438E-B46E-DE7F26001F59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AF4E86D-299F-4A44-8876-D22DDDC49E28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6" name="Picture 2" descr="Related image">
              <a:extLst>
                <a:ext uri="{FF2B5EF4-FFF2-40B4-BE49-F238E27FC236}">
                  <a16:creationId xmlns:a16="http://schemas.microsoft.com/office/drawing/2014/main" id="{1A40F683-E190-4F5B-9A8F-308D88AB9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112A6F-63BF-45EE-A454-C737FDD9B03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8" name="Graphic 157" descr="Smiling face with no fill">
              <a:extLst>
                <a:ext uri="{FF2B5EF4-FFF2-40B4-BE49-F238E27FC236}">
                  <a16:creationId xmlns:a16="http://schemas.microsoft.com/office/drawing/2014/main" id="{E4BCAC9E-0B37-4138-A641-6BC9261C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9" name="Graphic 158" descr="Question mark">
              <a:extLst>
                <a:ext uri="{FF2B5EF4-FFF2-40B4-BE49-F238E27FC236}">
                  <a16:creationId xmlns:a16="http://schemas.microsoft.com/office/drawing/2014/main" id="{0A823A22-6DD3-4615-97AF-CB452DA9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A3AEFB7-A730-4BDE-9A25-F67954E124A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648262-A815-4E04-ADC3-C8355E0275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E43484B-E441-405F-BC22-94BB01A7B50F}"/>
                </a:ext>
              </a:extLst>
            </p:cNvPr>
            <p:cNvSpPr txBox="1"/>
            <p:nvPr/>
          </p:nvSpPr>
          <p:spPr>
            <a:xfrm>
              <a:off x="2090633" y="25568"/>
              <a:ext cx="2357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Add User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7F05FDA-4473-4EE8-AD80-78877279A2AE}"/>
              </a:ext>
            </a:extLst>
          </p:cNvPr>
          <p:cNvSpPr/>
          <p:nvPr/>
        </p:nvSpPr>
        <p:spPr>
          <a:xfrm>
            <a:off x="5405762" y="6066127"/>
            <a:ext cx="3257399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400" b="1" dirty="0"/>
              <a:t>This is a demo page only, NO connection to the database is needed!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2302C1-A5D1-4FCD-911B-43521B15CD3B}"/>
              </a:ext>
            </a:extLst>
          </p:cNvPr>
          <p:cNvGrpSpPr/>
          <p:nvPr/>
        </p:nvGrpSpPr>
        <p:grpSpPr>
          <a:xfrm>
            <a:off x="6740310" y="4002851"/>
            <a:ext cx="3202034" cy="638995"/>
            <a:chOff x="6740310" y="4002851"/>
            <a:chExt cx="3202034" cy="63899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905F870-3F73-443E-911A-2DEAD47ABC31}"/>
                </a:ext>
              </a:extLst>
            </p:cNvPr>
            <p:cNvSpPr/>
            <p:nvPr/>
          </p:nvSpPr>
          <p:spPr>
            <a:xfrm>
              <a:off x="6740310" y="4002851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 this drop list to switch between each individual BMP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C4D2DA0-0550-43DE-9B4F-7F5C68AF35FC}"/>
                </a:ext>
              </a:extLst>
            </p:cNvPr>
            <p:cNvCxnSpPr>
              <a:stCxn id="94" idx="3"/>
              <a:endCxn id="103" idx="1"/>
            </p:cNvCxnSpPr>
            <p:nvPr/>
          </p:nvCxnSpPr>
          <p:spPr>
            <a:xfrm>
              <a:off x="9420001" y="4322349"/>
              <a:ext cx="522343" cy="288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3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Watershed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93784"/>
              </p:ext>
            </p:extLst>
          </p:nvPr>
        </p:nvGraphicFramePr>
        <p:xfrm>
          <a:off x="2143868" y="870488"/>
          <a:ext cx="7963645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03896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2408338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877788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Online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Inidianfarm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Online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Live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Gully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Database updating,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Sample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47413"/>
              </p:ext>
            </p:extLst>
          </p:nvPr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60DD5B-1101-4D28-B705-9FA8D6B78E29}"/>
              </a:ext>
            </a:extLst>
          </p:cNvPr>
          <p:cNvSpPr/>
          <p:nvPr/>
        </p:nvSpPr>
        <p:spPr>
          <a:xfrm>
            <a:off x="9379110" y="1704394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D76C14-076D-4F24-A728-2A84C28F9B7A}"/>
              </a:ext>
            </a:extLst>
          </p:cNvPr>
          <p:cNvSpPr/>
          <p:nvPr/>
        </p:nvSpPr>
        <p:spPr>
          <a:xfrm>
            <a:off x="9379110" y="241811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93E1029-04DB-4C1C-BAB1-73CA9E45222F}"/>
              </a:ext>
            </a:extLst>
          </p:cNvPr>
          <p:cNvSpPr/>
          <p:nvPr/>
        </p:nvSpPr>
        <p:spPr>
          <a:xfrm>
            <a:off x="9379110" y="2787449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7F226C-B810-4F6A-942C-EED84EB941BE}"/>
              </a:ext>
            </a:extLst>
          </p:cNvPr>
          <p:cNvSpPr/>
          <p:nvPr/>
        </p:nvSpPr>
        <p:spPr>
          <a:xfrm>
            <a:off x="9392070" y="311114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1A765AA-9B7C-4C10-BC50-E739868BB1C6}"/>
              </a:ext>
            </a:extLst>
          </p:cNvPr>
          <p:cNvSpPr/>
          <p:nvPr/>
        </p:nvSpPr>
        <p:spPr>
          <a:xfrm>
            <a:off x="9379110" y="3485220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9339744-6690-48DB-88E5-EB890A434AAF}"/>
              </a:ext>
            </a:extLst>
          </p:cNvPr>
          <p:cNvSpPr/>
          <p:nvPr/>
        </p:nvSpPr>
        <p:spPr>
          <a:xfrm>
            <a:off x="9379110" y="3854552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CBEBCE4-C76A-4017-9286-26EB7577DE7E}"/>
              </a:ext>
            </a:extLst>
          </p:cNvPr>
          <p:cNvSpPr/>
          <p:nvPr/>
        </p:nvSpPr>
        <p:spPr>
          <a:xfrm>
            <a:off x="9385577" y="4187868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8D1D801-5EDB-43C3-B6E3-B071985DDF2D}"/>
              </a:ext>
            </a:extLst>
          </p:cNvPr>
          <p:cNvSpPr/>
          <p:nvPr/>
        </p:nvSpPr>
        <p:spPr>
          <a:xfrm>
            <a:off x="9372617" y="456194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A51732D-702B-4534-B014-51C1573394EA}"/>
              </a:ext>
            </a:extLst>
          </p:cNvPr>
          <p:cNvSpPr/>
          <p:nvPr/>
        </p:nvSpPr>
        <p:spPr>
          <a:xfrm>
            <a:off x="9372617" y="4931276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075AB7E-B38E-437C-964C-FF4EBD244210}"/>
              </a:ext>
            </a:extLst>
          </p:cNvPr>
          <p:cNvSpPr/>
          <p:nvPr/>
        </p:nvSpPr>
        <p:spPr>
          <a:xfrm>
            <a:off x="9385577" y="5254971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6297812-0070-437A-A8A5-A053E0771ECC}"/>
              </a:ext>
            </a:extLst>
          </p:cNvPr>
          <p:cNvSpPr/>
          <p:nvPr/>
        </p:nvSpPr>
        <p:spPr>
          <a:xfrm>
            <a:off x="9372617" y="562904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507E735-E969-4EC1-8EC7-81A22F675E55}"/>
              </a:ext>
            </a:extLst>
          </p:cNvPr>
          <p:cNvSpPr/>
          <p:nvPr/>
        </p:nvSpPr>
        <p:spPr>
          <a:xfrm>
            <a:off x="9379110" y="2076098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868304" y="1068224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488DB-83EC-422B-AFCC-3F8346922BB6}"/>
              </a:ext>
            </a:extLst>
          </p:cNvPr>
          <p:cNvGrpSpPr/>
          <p:nvPr/>
        </p:nvGrpSpPr>
        <p:grpSpPr>
          <a:xfrm>
            <a:off x="9379110" y="1340372"/>
            <a:ext cx="144000" cy="144000"/>
            <a:chOff x="9379110" y="1340372"/>
            <a:chExt cx="144000" cy="1440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2F23A8-72A7-46AF-AF45-33EF57009EB4}"/>
                </a:ext>
              </a:extLst>
            </p:cNvPr>
            <p:cNvSpPr/>
            <p:nvPr/>
          </p:nvSpPr>
          <p:spPr>
            <a:xfrm>
              <a:off x="9379110" y="1340372"/>
              <a:ext cx="144000" cy="144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CA" sz="900" dirty="0"/>
            </a:p>
          </p:txBody>
        </p:sp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DD9395D3-3DD7-4790-BD25-79F6389D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97110" y="1358372"/>
              <a:ext cx="108000" cy="108000"/>
            </a:xfrm>
            <a:prstGeom prst="rect">
              <a:avLst/>
            </a:prstGeom>
          </p:spPr>
        </p:pic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26297F3-BF59-49EA-B9B1-97AE41052517}"/>
              </a:ext>
            </a:extLst>
          </p:cNvPr>
          <p:cNvSpPr/>
          <p:nvPr/>
        </p:nvSpPr>
        <p:spPr>
          <a:xfrm>
            <a:off x="6587080" y="4964533"/>
            <a:ext cx="4353380" cy="15968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Watershed page is used for administrator to manage available simulation results in watershed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Technical support will submit simulated results to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Administrator will determine whether the simulation results are online</a:t>
            </a:r>
          </a:p>
        </p:txBody>
      </p:sp>
    </p:spTree>
    <p:extLst>
      <p:ext uri="{BB962C8B-B14F-4D97-AF65-F5344CB8AC3E}">
        <p14:creationId xmlns:p14="http://schemas.microsoft.com/office/powerpoint/2010/main" val="40192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29813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15007"/>
              </p:ext>
            </p:extLst>
          </p:nvPr>
        </p:nvGraphicFramePr>
        <p:xfrm>
          <a:off x="8306339" y="960757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8303361" y="755319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8650A2-48A2-4355-B323-366E1A890991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FDA5E0-B416-4429-A5EF-4D5379B0A902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2B475431-2E8B-4BA1-B937-199F7D07DAB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C2B9687-FF84-4E73-BB3F-1F8D5D937EB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100583-D1A7-4093-A717-A04B7098FC84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Parcel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DC113F-504A-431A-8FEE-FB9A901EBF25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D4EC26D-0D73-4D03-ABBF-0CE923B4B307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D680-95A2-49E7-8147-A3054BCD1FF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555B53-D0E8-4019-8A2E-BEE477D8686C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shawn-uog@email.ca</a:t>
              </a:r>
              <a:r>
                <a:rPr lang="en-CA" sz="1100" dirty="0">
                  <a:solidFill>
                    <a:schemeClr val="bg1"/>
                  </a:solidFill>
                </a:rPr>
                <a:t>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97BF58-B76A-49BD-BFA7-B13B4A4BA5E1}"/>
              </a:ext>
            </a:extLst>
          </p:cNvPr>
          <p:cNvGrpSpPr/>
          <p:nvPr/>
        </p:nvGrpSpPr>
        <p:grpSpPr>
          <a:xfrm>
            <a:off x="7423924" y="297773"/>
            <a:ext cx="2679691" cy="2502106"/>
            <a:chOff x="7423924" y="297773"/>
            <a:chExt cx="2679691" cy="2502106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EC41F48-9795-4A00-BFB6-A9AA043AE99F}"/>
                </a:ext>
              </a:extLst>
            </p:cNvPr>
            <p:cNvSpPr/>
            <p:nvPr/>
          </p:nvSpPr>
          <p:spPr>
            <a:xfrm>
              <a:off x="7423924" y="2160884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Feedback button trigger contact us panel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4305C2B-C63A-4EBE-AFFD-267CE557C1B7}"/>
                </a:ext>
              </a:extLst>
            </p:cNvPr>
            <p:cNvCxnSpPr>
              <a:stCxn id="191" idx="0"/>
              <a:endCxn id="178" idx="2"/>
            </p:cNvCxnSpPr>
            <p:nvPr/>
          </p:nvCxnSpPr>
          <p:spPr>
            <a:xfrm flipV="1">
              <a:off x="8763770" y="297773"/>
              <a:ext cx="615340" cy="1863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1A34C1-771C-481E-9EC3-6DBECDB330F0}"/>
              </a:ext>
            </a:extLst>
          </p:cNvPr>
          <p:cNvGrpSpPr/>
          <p:nvPr/>
        </p:nvGrpSpPr>
        <p:grpSpPr>
          <a:xfrm>
            <a:off x="5060390" y="151413"/>
            <a:ext cx="3703380" cy="638995"/>
            <a:chOff x="5060390" y="151413"/>
            <a:chExt cx="3703380" cy="63899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554C633-7A56-49B2-BCC4-2673BCC29418}"/>
                </a:ext>
              </a:extLst>
            </p:cNvPr>
            <p:cNvSpPr/>
            <p:nvPr/>
          </p:nvSpPr>
          <p:spPr>
            <a:xfrm>
              <a:off x="5060390" y="151413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Help butter reserve for user manual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4AD780-46A6-48B9-AECD-A974E58A7417}"/>
                </a:ext>
              </a:extLst>
            </p:cNvPr>
            <p:cNvCxnSpPr>
              <a:stCxn id="94" idx="3"/>
              <a:endCxn id="179" idx="1"/>
            </p:cNvCxnSpPr>
            <p:nvPr/>
          </p:nvCxnSpPr>
          <p:spPr>
            <a:xfrm flipV="1">
              <a:off x="7740081" y="165012"/>
              <a:ext cx="1023689" cy="305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0F7A3FC2-2187-49C2-8D0C-66B479E0CAF2}"/>
              </a:ext>
            </a:extLst>
          </p:cNvPr>
          <p:cNvSpPr/>
          <p:nvPr/>
        </p:nvSpPr>
        <p:spPr>
          <a:xfrm>
            <a:off x="139673" y="875216"/>
            <a:ext cx="3575133" cy="15968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After manager login the system, this is the first page he/s sees.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This overview page shows existing condition parcel results</a:t>
            </a:r>
          </a:p>
        </p:txBody>
      </p:sp>
    </p:spTree>
    <p:extLst>
      <p:ext uri="{BB962C8B-B14F-4D97-AF65-F5344CB8AC3E}">
        <p14:creationId xmlns:p14="http://schemas.microsoft.com/office/powerpoint/2010/main" val="71950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9642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2542483713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/>
        </p:nvGraphicFramePr>
        <p:xfrm>
          <a:off x="8306339" y="960757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8303361" y="755319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8650A2-48A2-4355-B323-366E1A890991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FDA5E0-B416-4429-A5EF-4D5379B0A902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2B475431-2E8B-4BA1-B937-199F7D07DAB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C2B9687-FF84-4E73-BB3F-1F8D5D937EB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100583-D1A7-4093-A717-A04B7098FC84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DC113F-504A-431A-8FEE-FB9A901EBF25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D4EC26D-0D73-4D03-ABBF-0CE923B4B307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D680-95A2-49E7-8147-A3054BCD1FF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555B53-D0E8-4019-8A2E-BEE477D8686C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4A7CAF9-AD0F-4D13-A830-3EA2C889A529}"/>
              </a:ext>
            </a:extLst>
          </p:cNvPr>
          <p:cNvSpPr/>
          <p:nvPr/>
        </p:nvSpPr>
        <p:spPr>
          <a:xfrm>
            <a:off x="1390" y="837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1C51C93-36DD-4D14-A94D-495D41E716B8}"/>
              </a:ext>
            </a:extLst>
          </p:cNvPr>
          <p:cNvGrpSpPr/>
          <p:nvPr/>
        </p:nvGrpSpPr>
        <p:grpSpPr>
          <a:xfrm>
            <a:off x="8932125" y="0"/>
            <a:ext cx="3286126" cy="6858000"/>
            <a:chOff x="8932125" y="0"/>
            <a:chExt cx="3286126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B2812F-4A42-41D1-887E-AFB1FDB4B391}"/>
                </a:ext>
              </a:extLst>
            </p:cNvPr>
            <p:cNvSpPr/>
            <p:nvPr/>
          </p:nvSpPr>
          <p:spPr>
            <a:xfrm>
              <a:off x="8932125" y="0"/>
              <a:ext cx="3286126" cy="6858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51FD4D-138D-4DED-A3EB-727228AE313B}"/>
                </a:ext>
              </a:extLst>
            </p:cNvPr>
            <p:cNvSpPr/>
            <p:nvPr/>
          </p:nvSpPr>
          <p:spPr>
            <a:xfrm>
              <a:off x="10220353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62C5A8B-67E6-4480-A0BF-9090847735F6}"/>
                </a:ext>
              </a:extLst>
            </p:cNvPr>
            <p:cNvSpPr txBox="1"/>
            <p:nvPr/>
          </p:nvSpPr>
          <p:spPr>
            <a:xfrm>
              <a:off x="9361755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E2196C-D632-43B6-9517-FB78C43518E1}"/>
                </a:ext>
              </a:extLst>
            </p:cNvPr>
            <p:cNvSpPr txBox="1"/>
            <p:nvPr/>
          </p:nvSpPr>
          <p:spPr>
            <a:xfrm>
              <a:off x="9079659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0902A3-522F-4823-BBD4-FA72B81CA95C}"/>
                </a:ext>
              </a:extLst>
            </p:cNvPr>
            <p:cNvSpPr txBox="1"/>
            <p:nvPr/>
          </p:nvSpPr>
          <p:spPr>
            <a:xfrm>
              <a:off x="9079659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88A641-57CF-4799-B902-666D85A4783F}"/>
                </a:ext>
              </a:extLst>
            </p:cNvPr>
            <p:cNvSpPr txBox="1"/>
            <p:nvPr/>
          </p:nvSpPr>
          <p:spPr>
            <a:xfrm>
              <a:off x="9051291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111C527-652A-42A5-9ED5-869C77AACAA7}"/>
                </a:ext>
              </a:extLst>
            </p:cNvPr>
            <p:cNvSpPr/>
            <p:nvPr/>
          </p:nvSpPr>
          <p:spPr>
            <a:xfrm>
              <a:off x="9784613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E86649-9D33-4FCB-B094-70E7F0123032}"/>
                </a:ext>
              </a:extLst>
            </p:cNvPr>
            <p:cNvSpPr txBox="1"/>
            <p:nvPr/>
          </p:nvSpPr>
          <p:spPr>
            <a:xfrm>
              <a:off x="9051290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FEE7B6A-F74A-41D2-8381-F91714B828A5}"/>
                </a:ext>
              </a:extLst>
            </p:cNvPr>
            <p:cNvSpPr txBox="1"/>
            <p:nvPr/>
          </p:nvSpPr>
          <p:spPr>
            <a:xfrm>
              <a:off x="9051289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CB183F3-7D67-4E6D-97A0-807D1AFBC1D6}"/>
                </a:ext>
              </a:extLst>
            </p:cNvPr>
            <p:cNvSpPr/>
            <p:nvPr/>
          </p:nvSpPr>
          <p:spPr>
            <a:xfrm>
              <a:off x="9089219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550370A-F2F1-4EE1-BBED-5B2246DC33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51224" y="49085"/>
              <a:ext cx="216000" cy="216000"/>
              <a:chOff x="4502030" y="80481"/>
              <a:chExt cx="216000" cy="21600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80447D-F2E0-4868-8375-D6C0A3E8ED47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13" name="Multiplication Sign 112">
                <a:extLst>
                  <a:ext uri="{FF2B5EF4-FFF2-40B4-BE49-F238E27FC236}">
                    <a16:creationId xmlns:a16="http://schemas.microsoft.com/office/drawing/2014/main" id="{ACD49331-D067-4010-A52B-545C853FF3EA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F8EF96-1DA0-4BE7-A9D2-5CF237FC1A43}"/>
              </a:ext>
            </a:extLst>
          </p:cNvPr>
          <p:cNvSpPr/>
          <p:nvPr/>
        </p:nvSpPr>
        <p:spPr>
          <a:xfrm>
            <a:off x="7311187" y="5406823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Feedback button trigger contact us panel</a:t>
            </a:r>
          </a:p>
        </p:txBody>
      </p:sp>
    </p:spTree>
    <p:extLst>
      <p:ext uri="{BB962C8B-B14F-4D97-AF65-F5344CB8AC3E}">
        <p14:creationId xmlns:p14="http://schemas.microsoft.com/office/powerpoint/2010/main" val="349309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79266"/>
            <a:ext cx="12192000" cy="6478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79266"/>
            <a:ext cx="3286126" cy="6478734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77192" y="1095071"/>
            <a:ext cx="2719908" cy="2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3823" y="1053421"/>
            <a:ext cx="300082" cy="348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303838"/>
              </p:ext>
            </p:extLst>
          </p:nvPr>
        </p:nvGraphicFramePr>
        <p:xfrm>
          <a:off x="3286126" y="379266"/>
          <a:ext cx="8905875" cy="6478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932002"/>
            <a:ext cx="2891602" cy="267488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27617"/>
            <a:ext cx="0" cy="52373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3713" y="581548"/>
            <a:ext cx="2493818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25EC1-9601-464A-9981-40CFC091579F}"/>
              </a:ext>
            </a:extLst>
          </p:cNvPr>
          <p:cNvGrpSpPr/>
          <p:nvPr/>
        </p:nvGrpSpPr>
        <p:grpSpPr>
          <a:xfrm>
            <a:off x="3003019" y="4517456"/>
            <a:ext cx="3376793" cy="728107"/>
            <a:chOff x="3003019" y="4380440"/>
            <a:chExt cx="3376793" cy="7707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3DABDD-DACD-4DBE-BE5F-05118E9B0187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open or delete project using buttons here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51FD11-D932-4E03-BBDE-7D856AC34754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58686-3028-4A50-A2A0-74DFB1C2E713}"/>
              </a:ext>
            </a:extLst>
          </p:cNvPr>
          <p:cNvGrpSpPr/>
          <p:nvPr/>
        </p:nvGrpSpPr>
        <p:grpSpPr>
          <a:xfrm>
            <a:off x="2997100" y="1227876"/>
            <a:ext cx="3251826" cy="1049396"/>
            <a:chOff x="2997100" y="898288"/>
            <a:chExt cx="3251826" cy="11108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7D8FE7-3937-4CA6-A8AD-BA8C6468091C}"/>
                </a:ext>
              </a:extLst>
            </p:cNvPr>
            <p:cNvSpPr/>
            <p:nvPr/>
          </p:nvSpPr>
          <p:spPr>
            <a:xfrm>
              <a:off x="3569235" y="1334440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create a new project using “Add Project” button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07E341-2B6C-4D8A-9FFA-4824BDFF5B3D}"/>
                </a:ext>
              </a:extLst>
            </p:cNvPr>
            <p:cNvCxnSpPr>
              <a:stCxn id="48" idx="1"/>
              <a:endCxn id="15" idx="3"/>
            </p:cNvCxnSpPr>
            <p:nvPr/>
          </p:nvCxnSpPr>
          <p:spPr>
            <a:xfrm flipH="1" flipV="1">
              <a:off x="2997100" y="898287"/>
              <a:ext cx="572135" cy="773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74994"/>
              </p:ext>
            </p:extLst>
          </p:nvPr>
        </p:nvGraphicFramePr>
        <p:xfrm>
          <a:off x="277191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81623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54782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2183162"/>
            <a:ext cx="252000" cy="238064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218551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0592" y="2765864"/>
            <a:ext cx="252000" cy="238064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03" y="2768213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379072"/>
            <a:ext cx="252000" cy="238064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38142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966453"/>
            <a:ext cx="252000" cy="238064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96880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4540029"/>
            <a:ext cx="252000" cy="238064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4542378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597100D-0892-4B37-B6C7-ADDA97082D18}"/>
              </a:ext>
            </a:extLst>
          </p:cNvPr>
          <p:cNvGrpSpPr/>
          <p:nvPr/>
        </p:nvGrpSpPr>
        <p:grpSpPr>
          <a:xfrm>
            <a:off x="2972" y="-22434"/>
            <a:ext cx="12192001" cy="430887"/>
            <a:chOff x="2972" y="-31959"/>
            <a:chExt cx="12192001" cy="43088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8286F85-C710-4BDD-98E9-58879F25D6A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7" name="Picture 2" descr="Related image">
              <a:extLst>
                <a:ext uri="{FF2B5EF4-FFF2-40B4-BE49-F238E27FC236}">
                  <a16:creationId xmlns:a16="http://schemas.microsoft.com/office/drawing/2014/main" id="{43947DBF-A489-45F4-933F-E290CC368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87C2B7-8FBA-484F-990C-6D0490C0CA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9" name="Graphic 68" descr="Smiling face with no fill">
              <a:extLst>
                <a:ext uri="{FF2B5EF4-FFF2-40B4-BE49-F238E27FC236}">
                  <a16:creationId xmlns:a16="http://schemas.microsoft.com/office/drawing/2014/main" id="{FF48AB77-4FFE-4EDF-AE2A-9EEDED27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0" name="Graphic 69" descr="Question mark">
              <a:extLst>
                <a:ext uri="{FF2B5EF4-FFF2-40B4-BE49-F238E27FC236}">
                  <a16:creationId xmlns:a16="http://schemas.microsoft.com/office/drawing/2014/main" id="{D7EC81DC-A2CE-416D-B433-D574F3CD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F4ECC59-EE92-47C0-A61B-7445751AB8C4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FE25A6-7EEE-4C4A-9B75-B4DC37B79B6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05125-FAEC-4569-9069-4D36ED8943B0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15EA17-BDDE-4229-88BA-55A28B2B9D4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56E283-950C-4635-BCF6-AE6F0F2ED805}"/>
              </a:ext>
            </a:extLst>
          </p:cNvPr>
          <p:cNvGrpSpPr/>
          <p:nvPr/>
        </p:nvGrpSpPr>
        <p:grpSpPr>
          <a:xfrm>
            <a:off x="8334272" y="4459411"/>
            <a:ext cx="3438882" cy="1472591"/>
            <a:chOff x="2096262" y="1368364"/>
            <a:chExt cx="3438882" cy="15587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2D8418C-BC7E-4F25-89B8-CBABDA7CB663}"/>
                </a:ext>
              </a:extLst>
            </p:cNvPr>
            <p:cNvSpPr/>
            <p:nvPr/>
          </p:nvSpPr>
          <p:spPr>
            <a:xfrm>
              <a:off x="2855453" y="1368364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drop list contains all BMP effectiveness, e.g. sediment, TN, TP, on-site, off-site.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98E1F78-F58E-46D3-A40F-4F012ACB9F92}"/>
                </a:ext>
              </a:extLst>
            </p:cNvPr>
            <p:cNvCxnSpPr>
              <a:cxnSpLocks/>
              <a:stCxn id="42" idx="1"/>
              <a:endCxn id="36" idx="0"/>
            </p:cNvCxnSpPr>
            <p:nvPr/>
          </p:nvCxnSpPr>
          <p:spPr>
            <a:xfrm flipH="1">
              <a:off x="2096262" y="1705702"/>
              <a:ext cx="759191" cy="1221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8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79266"/>
            <a:ext cx="12192000" cy="6478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79266"/>
            <a:ext cx="3286126" cy="6478734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77192" y="1095071"/>
            <a:ext cx="2719908" cy="2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3823" y="1053421"/>
            <a:ext cx="300082" cy="348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379266"/>
          <a:ext cx="8905875" cy="6478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932002"/>
            <a:ext cx="2891602" cy="267488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27617"/>
            <a:ext cx="0" cy="52373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3713" y="581548"/>
            <a:ext cx="2493818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77191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81623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54782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2183162"/>
            <a:ext cx="252000" cy="238064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218551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0592" y="2765864"/>
            <a:ext cx="252000" cy="238064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03" y="2768213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379072"/>
            <a:ext cx="252000" cy="238064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38142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966453"/>
            <a:ext cx="252000" cy="238064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96880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4540029"/>
            <a:ext cx="252000" cy="238064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4542378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597100D-0892-4B37-B6C7-ADDA97082D18}"/>
              </a:ext>
            </a:extLst>
          </p:cNvPr>
          <p:cNvGrpSpPr/>
          <p:nvPr/>
        </p:nvGrpSpPr>
        <p:grpSpPr>
          <a:xfrm>
            <a:off x="2972" y="-22434"/>
            <a:ext cx="12192001" cy="430887"/>
            <a:chOff x="2972" y="-31959"/>
            <a:chExt cx="12192001" cy="43088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8286F85-C710-4BDD-98E9-58879F25D6A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7" name="Picture 2" descr="Related image">
              <a:extLst>
                <a:ext uri="{FF2B5EF4-FFF2-40B4-BE49-F238E27FC236}">
                  <a16:creationId xmlns:a16="http://schemas.microsoft.com/office/drawing/2014/main" id="{43947DBF-A489-45F4-933F-E290CC368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87C2B7-8FBA-484F-990C-6D0490C0CA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9" name="Graphic 68" descr="Smiling face with no fill">
              <a:extLst>
                <a:ext uri="{FF2B5EF4-FFF2-40B4-BE49-F238E27FC236}">
                  <a16:creationId xmlns:a16="http://schemas.microsoft.com/office/drawing/2014/main" id="{FF48AB77-4FFE-4EDF-AE2A-9EEDED27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0" name="Graphic 69" descr="Question mark">
              <a:extLst>
                <a:ext uri="{FF2B5EF4-FFF2-40B4-BE49-F238E27FC236}">
                  <a16:creationId xmlns:a16="http://schemas.microsoft.com/office/drawing/2014/main" id="{D7EC81DC-A2CE-416D-B433-D574F3CD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F4ECC59-EE92-47C0-A61B-7445751AB8C4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FE25A6-7EEE-4C4A-9B75-B4DC37B79B6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05125-FAEC-4569-9069-4D36ED8943B0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15EA17-BDDE-4229-88BA-55A28B2B9D4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86946E8-CB23-407E-9D6D-25D8A0606A59}"/>
              </a:ext>
            </a:extLst>
          </p:cNvPr>
          <p:cNvSpPr/>
          <p:nvPr/>
        </p:nvSpPr>
        <p:spPr>
          <a:xfrm>
            <a:off x="-3967" y="7815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20022B-C5AB-40EE-871C-84834F45D236}"/>
              </a:ext>
            </a:extLst>
          </p:cNvPr>
          <p:cNvGrpSpPr/>
          <p:nvPr/>
        </p:nvGrpSpPr>
        <p:grpSpPr>
          <a:xfrm>
            <a:off x="2350832" y="1774643"/>
            <a:ext cx="7453785" cy="3491815"/>
            <a:chOff x="2350832" y="1774643"/>
            <a:chExt cx="7453785" cy="349181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8ECB84D-4763-40AA-9929-72D67CB38C10}"/>
                </a:ext>
              </a:extLst>
            </p:cNvPr>
            <p:cNvSpPr/>
            <p:nvPr/>
          </p:nvSpPr>
          <p:spPr>
            <a:xfrm>
              <a:off x="2350833" y="1780288"/>
              <a:ext cx="7453780" cy="34861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23E0D4-17CC-4516-80A2-88027A50CD07}"/>
                </a:ext>
              </a:extLst>
            </p:cNvPr>
            <p:cNvSpPr/>
            <p:nvPr/>
          </p:nvSpPr>
          <p:spPr>
            <a:xfrm>
              <a:off x="2350832" y="1779078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B24AE92-54A5-490C-B42D-FB5952F2C336}"/>
                </a:ext>
              </a:extLst>
            </p:cNvPr>
            <p:cNvSpPr/>
            <p:nvPr/>
          </p:nvSpPr>
          <p:spPr>
            <a:xfrm>
              <a:off x="9549594" y="1774643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ED81BE-7E6F-4C06-91EE-03350E074DA6}"/>
                </a:ext>
              </a:extLst>
            </p:cNvPr>
            <p:cNvSpPr txBox="1"/>
            <p:nvPr/>
          </p:nvSpPr>
          <p:spPr>
            <a:xfrm>
              <a:off x="2504166" y="2119676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39C3EB-C786-4D22-B1E3-DE252F9E0F5C}"/>
                </a:ext>
              </a:extLst>
            </p:cNvPr>
            <p:cNvSpPr txBox="1"/>
            <p:nvPr/>
          </p:nvSpPr>
          <p:spPr>
            <a:xfrm>
              <a:off x="2504165" y="2433860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41C48FF-38E9-4005-BC2D-0713B6746B22}"/>
                </a:ext>
              </a:extLst>
            </p:cNvPr>
            <p:cNvSpPr/>
            <p:nvPr/>
          </p:nvSpPr>
          <p:spPr>
            <a:xfrm>
              <a:off x="3452580" y="2119676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BDC868A-E18D-400D-9DE3-4B21EC1EEA10}"/>
                </a:ext>
              </a:extLst>
            </p:cNvPr>
            <p:cNvSpPr/>
            <p:nvPr/>
          </p:nvSpPr>
          <p:spPr>
            <a:xfrm>
              <a:off x="3452580" y="2514029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AFE29C-CB03-4C46-BF67-134994694D9D}"/>
                </a:ext>
              </a:extLst>
            </p:cNvPr>
            <p:cNvSpPr/>
            <p:nvPr/>
          </p:nvSpPr>
          <p:spPr>
            <a:xfrm>
              <a:off x="7546996" y="4937191"/>
              <a:ext cx="929085" cy="2662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DA37BB6-F94C-4228-A883-59EE9FF6679E}"/>
                </a:ext>
              </a:extLst>
            </p:cNvPr>
            <p:cNvSpPr/>
            <p:nvPr/>
          </p:nvSpPr>
          <p:spPr>
            <a:xfrm>
              <a:off x="8616354" y="4932440"/>
              <a:ext cx="929085" cy="2662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D352661-6F23-46D8-BCA4-91254E51DE4A}"/>
                </a:ext>
              </a:extLst>
            </p:cNvPr>
            <p:cNvGrpSpPr/>
            <p:nvPr/>
          </p:nvGrpSpPr>
          <p:grpSpPr>
            <a:xfrm>
              <a:off x="6616398" y="3512756"/>
              <a:ext cx="1850908" cy="265216"/>
              <a:chOff x="10265324" y="925003"/>
              <a:chExt cx="2501840" cy="424692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99798DE-BDFD-46C5-B12C-4FFF9E6A39FC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Baseline drop list</a:t>
                </a:r>
              </a:p>
            </p:txBody>
          </p:sp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6D61D198-FB71-42D3-B2BC-73CFE890FFB7}"/>
                  </a:ext>
                </a:extLst>
              </p:cNvPr>
              <p:cNvSpPr/>
              <p:nvPr/>
            </p:nvSpPr>
            <p:spPr>
              <a:xfrm rot="10800000">
                <a:off x="12472511" y="1034095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3DD292-8CCC-440C-8C6B-AD10BC64EDC3}"/>
                </a:ext>
              </a:extLst>
            </p:cNvPr>
            <p:cNvSpPr txBox="1"/>
            <p:nvPr/>
          </p:nvSpPr>
          <p:spPr>
            <a:xfrm>
              <a:off x="2498567" y="3495704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Watershed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607B43-CD4F-4906-ABEA-28B9572D1A01}"/>
                </a:ext>
              </a:extLst>
            </p:cNvPr>
            <p:cNvSpPr txBox="1"/>
            <p:nvPr/>
          </p:nvSpPr>
          <p:spPr>
            <a:xfrm>
              <a:off x="5674405" y="3489810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Baseline </a:t>
              </a:r>
              <a:r>
                <a:rPr lang="en-CA" sz="1200" b="1" baseline="30000" dirty="0"/>
                <a:t>(?)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01E4BDC-38E3-4B98-934B-5190F449597F}"/>
                </a:ext>
              </a:extLst>
            </p:cNvPr>
            <p:cNvGrpSpPr/>
            <p:nvPr/>
          </p:nvGrpSpPr>
          <p:grpSpPr>
            <a:xfrm>
              <a:off x="6624393" y="4005945"/>
              <a:ext cx="1850913" cy="268173"/>
              <a:chOff x="10390594" y="934197"/>
              <a:chExt cx="2677390" cy="42469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FC35442-E2CA-4148-A55A-F4AB36D68C0F}"/>
                  </a:ext>
                </a:extLst>
              </p:cNvPr>
              <p:cNvSpPr/>
              <p:nvPr/>
            </p:nvSpPr>
            <p:spPr>
              <a:xfrm>
                <a:off x="10390594" y="9341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1E6AB272-4066-40C9-886D-F57D2164395D}"/>
                  </a:ext>
                </a:extLst>
              </p:cNvPr>
              <p:cNvSpPr/>
              <p:nvPr/>
            </p:nvSpPr>
            <p:spPr>
              <a:xfrm rot="10800000">
                <a:off x="12748020" y="10627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50A1822-5CBA-4498-BFC6-EAFB412071CF}"/>
                </a:ext>
              </a:extLst>
            </p:cNvPr>
            <p:cNvSpPr txBox="1"/>
            <p:nvPr/>
          </p:nvSpPr>
          <p:spPr>
            <a:xfrm>
              <a:off x="5652637" y="3978707"/>
              <a:ext cx="1088411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2A5A0DE-3398-42B8-A204-6C57B5E910ED}"/>
                </a:ext>
              </a:extLst>
            </p:cNvPr>
            <p:cNvSpPr/>
            <p:nvPr/>
          </p:nvSpPr>
          <p:spPr>
            <a:xfrm>
              <a:off x="3443466" y="3452242"/>
              <a:ext cx="1907207" cy="166345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AC870F0-7029-4031-8624-ED57AD35EA2E}"/>
                </a:ext>
              </a:extLst>
            </p:cNvPr>
            <p:cNvSpPr/>
            <p:nvPr/>
          </p:nvSpPr>
          <p:spPr>
            <a:xfrm>
              <a:off x="3452312" y="3538781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All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AB74081-C007-4798-98F1-F7B957D99D4B}"/>
                </a:ext>
              </a:extLst>
            </p:cNvPr>
            <p:cNvSpPr/>
            <p:nvPr/>
          </p:nvSpPr>
          <p:spPr>
            <a:xfrm>
              <a:off x="3457414" y="38556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 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99CCE7E-CF9D-4845-AAAC-855E50913872}"/>
                </a:ext>
              </a:extLst>
            </p:cNvPr>
            <p:cNvSpPr/>
            <p:nvPr/>
          </p:nvSpPr>
          <p:spPr>
            <a:xfrm>
              <a:off x="3457414" y="4168506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 2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CFC4564-0AF2-472F-B5E7-271062763F7A}"/>
                </a:ext>
              </a:extLst>
            </p:cNvPr>
            <p:cNvSpPr/>
            <p:nvPr/>
          </p:nvSpPr>
          <p:spPr>
            <a:xfrm>
              <a:off x="3457414" y="447428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 3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B7D4AE7-E31C-4673-B610-8400AF0966D3}"/>
                </a:ext>
              </a:extLst>
            </p:cNvPr>
            <p:cNvSpPr/>
            <p:nvPr/>
          </p:nvSpPr>
          <p:spPr>
            <a:xfrm>
              <a:off x="3450439" y="480732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65BDA99-AC2A-4662-9C0E-98B09E4D236E}"/>
              </a:ext>
            </a:extLst>
          </p:cNvPr>
          <p:cNvSpPr/>
          <p:nvPr/>
        </p:nvSpPr>
        <p:spPr>
          <a:xfrm>
            <a:off x="1770832" y="5206109"/>
            <a:ext cx="4258355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Watershed list support multiple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Top item (default) is All, meaning all selected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All watershed only have “Existing” and “Conventional” two baselines, and baseline type is one type for all selected watersheds</a:t>
            </a:r>
          </a:p>
        </p:txBody>
      </p:sp>
    </p:spTree>
    <p:extLst>
      <p:ext uri="{BB962C8B-B14F-4D97-AF65-F5344CB8AC3E}">
        <p14:creationId xmlns:p14="http://schemas.microsoft.com/office/powerpoint/2010/main" val="79001696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60067"/>
              </p:ext>
            </p:extLst>
          </p:nvPr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19496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62311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71452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00952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1C7FF-F97D-454F-B641-4BCF39BDEB1C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25CDD7-CEF5-4681-98D7-1CC94AF7F82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402AE19-6711-453B-BA18-403F0274DE2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F5E72-A34B-4E06-A66E-000528E32C29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44999-AA05-49A0-9019-C5A2F71D6549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260C18-8B77-4417-B67E-2380F18925C8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9AB7753-0818-4FF3-B1CC-6AC1E34B322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19EEB2-EFE0-4657-AF83-06BE9B24451A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EF474D-20CC-4C50-AD4E-9FC4A8292F5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CFE00A-F9DA-4DF1-A779-9C698D7DF73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1B9BFD-6390-45F9-8D08-D6668525E5A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0" name="Picture 2" descr="Related image">
              <a:extLst>
                <a:ext uri="{FF2B5EF4-FFF2-40B4-BE49-F238E27FC236}">
                  <a16:creationId xmlns:a16="http://schemas.microsoft.com/office/drawing/2014/main" id="{350B491D-ABC3-4831-B435-A6D7796D9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6531238-8C16-4CA5-96AE-87349577801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91" name="Graphic 190" descr="Smiling face with no fill">
              <a:extLst>
                <a:ext uri="{FF2B5EF4-FFF2-40B4-BE49-F238E27FC236}">
                  <a16:creationId xmlns:a16="http://schemas.microsoft.com/office/drawing/2014/main" id="{43960AE8-C227-4D80-8103-22AA1D2BE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92" name="Graphic 191" descr="Question mark">
              <a:extLst>
                <a:ext uri="{FF2B5EF4-FFF2-40B4-BE49-F238E27FC236}">
                  <a16:creationId xmlns:a16="http://schemas.microsoft.com/office/drawing/2014/main" id="{7CAC1233-334F-4059-AE0D-FEBF07572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A39A6E8-67AC-4D97-806A-5B121ED1F9D1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6E30BB2-EC73-481B-9F03-90CCD59CC9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7B3677E-48D9-4CB6-B06E-95774BD6AA5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12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08450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17E602E-6817-4632-87F3-1A6FE934550D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16901B-07BF-4FB4-BFFE-A665479CEE37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1E2502B-241F-4A5A-B3FE-78ABAE1D6F3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79D99CC-75E9-473F-901D-762D8E1716A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B44468-2A81-4DB0-9170-620FDBFBA264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896C66-73EA-431A-BA62-E049291D147C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D2D910-7117-45E9-80C4-120176637BE4}"/>
              </a:ext>
            </a:extLst>
          </p:cNvPr>
          <p:cNvSpPr/>
          <p:nvPr/>
        </p:nvSpPr>
        <p:spPr>
          <a:xfrm>
            <a:off x="5147971" y="3020954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87B28E9-4574-40E3-9123-1DDD65AC93B8}"/>
              </a:ext>
            </a:extLst>
          </p:cNvPr>
          <p:cNvSpPr/>
          <p:nvPr/>
        </p:nvSpPr>
        <p:spPr>
          <a:xfrm>
            <a:off x="5794663" y="3020954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0C3A24C-4C29-4C15-B980-58088161316B}"/>
              </a:ext>
            </a:extLst>
          </p:cNvPr>
          <p:cNvSpPr/>
          <p:nvPr/>
        </p:nvSpPr>
        <p:spPr>
          <a:xfrm>
            <a:off x="5794663" y="2663645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6A00FC-AFDC-4C03-A338-8B1578825D22}"/>
              </a:ext>
            </a:extLst>
          </p:cNvPr>
          <p:cNvSpPr/>
          <p:nvPr/>
        </p:nvSpPr>
        <p:spPr>
          <a:xfrm>
            <a:off x="5160999" y="1620015"/>
            <a:ext cx="1211394" cy="962774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32B7D31-FBFC-44EE-9091-484028F1FDD6}"/>
              </a:ext>
            </a:extLst>
          </p:cNvPr>
          <p:cNvSpPr/>
          <p:nvPr/>
        </p:nvSpPr>
        <p:spPr>
          <a:xfrm>
            <a:off x="4949350" y="3792993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8F96C3-5CFE-4E5A-82BC-A1E590F4A277}"/>
              </a:ext>
            </a:extLst>
          </p:cNvPr>
          <p:cNvSpPr/>
          <p:nvPr/>
        </p:nvSpPr>
        <p:spPr>
          <a:xfrm>
            <a:off x="3395897" y="3410649"/>
            <a:ext cx="839489" cy="666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00005B5-C287-467B-9AE1-8EAEA600D0B7}"/>
              </a:ext>
            </a:extLst>
          </p:cNvPr>
          <p:cNvSpPr/>
          <p:nvPr/>
        </p:nvSpPr>
        <p:spPr>
          <a:xfrm>
            <a:off x="4302657" y="3410649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EB569A2-07E5-4268-B659-9F9772768987}"/>
              </a:ext>
            </a:extLst>
          </p:cNvPr>
          <p:cNvSpPr/>
          <p:nvPr/>
        </p:nvSpPr>
        <p:spPr>
          <a:xfrm>
            <a:off x="5610226" y="3409354"/>
            <a:ext cx="915486" cy="4986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20AAB9A-659E-4A0B-8429-7F7F4F74A6F1}"/>
              </a:ext>
            </a:extLst>
          </p:cNvPr>
          <p:cNvSpPr/>
          <p:nvPr/>
        </p:nvSpPr>
        <p:spPr>
          <a:xfrm>
            <a:off x="4634349" y="938633"/>
            <a:ext cx="1867943" cy="5105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60E936A-94E5-4526-BB97-FEB923A735E2}"/>
              </a:ext>
            </a:extLst>
          </p:cNvPr>
          <p:cNvSpPr/>
          <p:nvPr/>
        </p:nvSpPr>
        <p:spPr>
          <a:xfrm>
            <a:off x="4302657" y="2063069"/>
            <a:ext cx="778042" cy="12462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30110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/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65598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1C7FF-F97D-454F-B641-4BCF39BDEB1C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25CDD7-CEF5-4681-98D7-1CC94AF7F82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402AE19-6711-453B-BA18-403F0274DE2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F5E72-A34B-4E06-A66E-000528E32C29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44999-AA05-49A0-9019-C5A2F71D6549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260C18-8B77-4417-B67E-2380F18925C8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9AB7753-0818-4FF3-B1CC-6AC1E34B322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19EEB2-EFE0-4657-AF83-06BE9B24451A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EF474D-20CC-4C50-AD4E-9FC4A8292F5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8F56FE3-A913-4A92-B7A8-7B4337EDC76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ECC92C3-ADF3-4269-84A0-DC62E9ABAA1F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0" name="Picture 2" descr="Related image">
              <a:extLst>
                <a:ext uri="{FF2B5EF4-FFF2-40B4-BE49-F238E27FC236}">
                  <a16:creationId xmlns:a16="http://schemas.microsoft.com/office/drawing/2014/main" id="{157F79D4-7125-443D-813D-EB74A9FC3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9658804-B860-4B76-81C4-C0D6F6DA635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85" name="Graphic 184" descr="Smiling face with no fill">
              <a:extLst>
                <a:ext uri="{FF2B5EF4-FFF2-40B4-BE49-F238E27FC236}">
                  <a16:creationId xmlns:a16="http://schemas.microsoft.com/office/drawing/2014/main" id="{D6F17C75-C309-4B9A-8A7E-D2DE10AD1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86" name="Graphic 185" descr="Question mark">
              <a:extLst>
                <a:ext uri="{FF2B5EF4-FFF2-40B4-BE49-F238E27FC236}">
                  <a16:creationId xmlns:a16="http://schemas.microsoft.com/office/drawing/2014/main" id="{BAC8A870-5661-413E-B07E-A9AF9C324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1F8F23B-CAA6-4DC2-8C08-27C546B543C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4BBF6B0-0B02-4635-A11A-6C91F9B3426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A55400-5662-49F0-B0FD-AAC39C7C2790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66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7"/>
              </p:ext>
            </p:extLst>
          </p:nvPr>
        </p:nvGraphicFramePr>
        <p:xfrm>
          <a:off x="2090633" y="4911367"/>
          <a:ext cx="7769731" cy="19256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430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8238899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156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723"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70375"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6136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MD sample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22437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7955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E480B6C-2A2C-4B02-B0E9-BA4D68B5FF92}"/>
              </a:ext>
            </a:extLst>
          </p:cNvPr>
          <p:cNvSpPr/>
          <p:nvPr/>
        </p:nvSpPr>
        <p:spPr>
          <a:xfrm>
            <a:off x="2876551" y="3052155"/>
            <a:ext cx="2642237" cy="1491269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57450 w 2495550"/>
              <a:gd name="connsiteY2" fmla="*/ 152400 h 1123950"/>
              <a:gd name="connsiteX3" fmla="*/ 2495550 w 2495550"/>
              <a:gd name="connsiteY3" fmla="*/ 314325 h 1123950"/>
              <a:gd name="connsiteX4" fmla="*/ 2466975 w 2495550"/>
              <a:gd name="connsiteY4" fmla="*/ 447675 h 1123950"/>
              <a:gd name="connsiteX5" fmla="*/ 2390775 w 2495550"/>
              <a:gd name="connsiteY5" fmla="*/ 514350 h 1123950"/>
              <a:gd name="connsiteX6" fmla="*/ 2295525 w 2495550"/>
              <a:gd name="connsiteY6" fmla="*/ 609600 h 1123950"/>
              <a:gd name="connsiteX7" fmla="*/ 2276475 w 2495550"/>
              <a:gd name="connsiteY7" fmla="*/ 714375 h 1123950"/>
              <a:gd name="connsiteX8" fmla="*/ 2247900 w 2495550"/>
              <a:gd name="connsiteY8" fmla="*/ 857250 h 1123950"/>
              <a:gd name="connsiteX9" fmla="*/ 2295525 w 2495550"/>
              <a:gd name="connsiteY9" fmla="*/ 923925 h 1123950"/>
              <a:gd name="connsiteX10" fmla="*/ 2209800 w 2495550"/>
              <a:gd name="connsiteY10" fmla="*/ 1009650 h 1123950"/>
              <a:gd name="connsiteX11" fmla="*/ 1504950 w 2495550"/>
              <a:gd name="connsiteY11" fmla="*/ 1114425 h 1123950"/>
              <a:gd name="connsiteX12" fmla="*/ 657225 w 2495550"/>
              <a:gd name="connsiteY12" fmla="*/ 1123950 h 1123950"/>
              <a:gd name="connsiteX13" fmla="*/ 0 w 2495550"/>
              <a:gd name="connsiteY13" fmla="*/ 1085850 h 1123950"/>
              <a:gd name="connsiteX14" fmla="*/ 0 w 2495550"/>
              <a:gd name="connsiteY14" fmla="*/ 923925 h 1123950"/>
              <a:gd name="connsiteX15" fmla="*/ 85725 w 2495550"/>
              <a:gd name="connsiteY15" fmla="*/ 647700 h 1123950"/>
              <a:gd name="connsiteX16" fmla="*/ 361950 w 2495550"/>
              <a:gd name="connsiteY16" fmla="*/ 533400 h 1123950"/>
              <a:gd name="connsiteX17" fmla="*/ 752475 w 2495550"/>
              <a:gd name="connsiteY17" fmla="*/ 257175 h 1123950"/>
              <a:gd name="connsiteX18" fmla="*/ 942975 w 2495550"/>
              <a:gd name="connsiteY18" fmla="*/ 123825 h 1123950"/>
              <a:gd name="connsiteX19" fmla="*/ 1562100 w 2495550"/>
              <a:gd name="connsiteY19" fmla="*/ 57150 h 1123950"/>
              <a:gd name="connsiteX20" fmla="*/ 1876425 w 2495550"/>
              <a:gd name="connsiteY20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95550 w 2495550"/>
              <a:gd name="connsiteY2" fmla="*/ 314325 h 1123950"/>
              <a:gd name="connsiteX3" fmla="*/ 2466975 w 2495550"/>
              <a:gd name="connsiteY3" fmla="*/ 447675 h 1123950"/>
              <a:gd name="connsiteX4" fmla="*/ 2390775 w 2495550"/>
              <a:gd name="connsiteY4" fmla="*/ 514350 h 1123950"/>
              <a:gd name="connsiteX5" fmla="*/ 2295525 w 2495550"/>
              <a:gd name="connsiteY5" fmla="*/ 609600 h 1123950"/>
              <a:gd name="connsiteX6" fmla="*/ 2276475 w 2495550"/>
              <a:gd name="connsiteY6" fmla="*/ 714375 h 1123950"/>
              <a:gd name="connsiteX7" fmla="*/ 2247900 w 2495550"/>
              <a:gd name="connsiteY7" fmla="*/ 857250 h 1123950"/>
              <a:gd name="connsiteX8" fmla="*/ 2295525 w 2495550"/>
              <a:gd name="connsiteY8" fmla="*/ 923925 h 1123950"/>
              <a:gd name="connsiteX9" fmla="*/ 2209800 w 2495550"/>
              <a:gd name="connsiteY9" fmla="*/ 1009650 h 1123950"/>
              <a:gd name="connsiteX10" fmla="*/ 1504950 w 2495550"/>
              <a:gd name="connsiteY10" fmla="*/ 1114425 h 1123950"/>
              <a:gd name="connsiteX11" fmla="*/ 657225 w 2495550"/>
              <a:gd name="connsiteY11" fmla="*/ 1123950 h 1123950"/>
              <a:gd name="connsiteX12" fmla="*/ 0 w 2495550"/>
              <a:gd name="connsiteY12" fmla="*/ 1085850 h 1123950"/>
              <a:gd name="connsiteX13" fmla="*/ 0 w 2495550"/>
              <a:gd name="connsiteY13" fmla="*/ 923925 h 1123950"/>
              <a:gd name="connsiteX14" fmla="*/ 85725 w 2495550"/>
              <a:gd name="connsiteY14" fmla="*/ 647700 h 1123950"/>
              <a:gd name="connsiteX15" fmla="*/ 361950 w 2495550"/>
              <a:gd name="connsiteY15" fmla="*/ 533400 h 1123950"/>
              <a:gd name="connsiteX16" fmla="*/ 752475 w 2495550"/>
              <a:gd name="connsiteY16" fmla="*/ 257175 h 1123950"/>
              <a:gd name="connsiteX17" fmla="*/ 942975 w 2495550"/>
              <a:gd name="connsiteY17" fmla="*/ 123825 h 1123950"/>
              <a:gd name="connsiteX18" fmla="*/ 1562100 w 2495550"/>
              <a:gd name="connsiteY18" fmla="*/ 57150 h 1123950"/>
              <a:gd name="connsiteX19" fmla="*/ 1876425 w 2495550"/>
              <a:gd name="connsiteY19" fmla="*/ 0 h 1123950"/>
              <a:gd name="connsiteX0" fmla="*/ 1562100 w 2495550"/>
              <a:gd name="connsiteY0" fmla="*/ 0 h 1066800"/>
              <a:gd name="connsiteX1" fmla="*/ 2085975 w 2495550"/>
              <a:gd name="connsiteY1" fmla="*/ 38100 h 1066800"/>
              <a:gd name="connsiteX2" fmla="*/ 2495550 w 2495550"/>
              <a:gd name="connsiteY2" fmla="*/ 257175 h 1066800"/>
              <a:gd name="connsiteX3" fmla="*/ 2466975 w 2495550"/>
              <a:gd name="connsiteY3" fmla="*/ 390525 h 1066800"/>
              <a:gd name="connsiteX4" fmla="*/ 2390775 w 2495550"/>
              <a:gd name="connsiteY4" fmla="*/ 457200 h 1066800"/>
              <a:gd name="connsiteX5" fmla="*/ 2295525 w 2495550"/>
              <a:gd name="connsiteY5" fmla="*/ 552450 h 1066800"/>
              <a:gd name="connsiteX6" fmla="*/ 2276475 w 2495550"/>
              <a:gd name="connsiteY6" fmla="*/ 657225 h 1066800"/>
              <a:gd name="connsiteX7" fmla="*/ 2247900 w 2495550"/>
              <a:gd name="connsiteY7" fmla="*/ 800100 h 1066800"/>
              <a:gd name="connsiteX8" fmla="*/ 2295525 w 2495550"/>
              <a:gd name="connsiteY8" fmla="*/ 866775 h 1066800"/>
              <a:gd name="connsiteX9" fmla="*/ 2209800 w 2495550"/>
              <a:gd name="connsiteY9" fmla="*/ 952500 h 1066800"/>
              <a:gd name="connsiteX10" fmla="*/ 1504950 w 2495550"/>
              <a:gd name="connsiteY10" fmla="*/ 1057275 h 1066800"/>
              <a:gd name="connsiteX11" fmla="*/ 657225 w 2495550"/>
              <a:gd name="connsiteY11" fmla="*/ 1066800 h 1066800"/>
              <a:gd name="connsiteX12" fmla="*/ 0 w 2495550"/>
              <a:gd name="connsiteY12" fmla="*/ 1028700 h 1066800"/>
              <a:gd name="connsiteX13" fmla="*/ 0 w 2495550"/>
              <a:gd name="connsiteY13" fmla="*/ 866775 h 1066800"/>
              <a:gd name="connsiteX14" fmla="*/ 85725 w 2495550"/>
              <a:gd name="connsiteY14" fmla="*/ 590550 h 1066800"/>
              <a:gd name="connsiteX15" fmla="*/ 361950 w 2495550"/>
              <a:gd name="connsiteY15" fmla="*/ 476250 h 1066800"/>
              <a:gd name="connsiteX16" fmla="*/ 752475 w 2495550"/>
              <a:gd name="connsiteY16" fmla="*/ 200025 h 1066800"/>
              <a:gd name="connsiteX17" fmla="*/ 942975 w 2495550"/>
              <a:gd name="connsiteY17" fmla="*/ 66675 h 1066800"/>
              <a:gd name="connsiteX18" fmla="*/ 1562100 w 2495550"/>
              <a:gd name="connsiteY18" fmla="*/ 0 h 1066800"/>
              <a:gd name="connsiteX0" fmla="*/ 2466975 w 2558415"/>
              <a:gd name="connsiteY0" fmla="*/ 390525 h 1066800"/>
              <a:gd name="connsiteX1" fmla="*/ 2390775 w 2558415"/>
              <a:gd name="connsiteY1" fmla="*/ 457200 h 1066800"/>
              <a:gd name="connsiteX2" fmla="*/ 2295525 w 2558415"/>
              <a:gd name="connsiteY2" fmla="*/ 552450 h 1066800"/>
              <a:gd name="connsiteX3" fmla="*/ 2276475 w 2558415"/>
              <a:gd name="connsiteY3" fmla="*/ 657225 h 1066800"/>
              <a:gd name="connsiteX4" fmla="*/ 2247900 w 2558415"/>
              <a:gd name="connsiteY4" fmla="*/ 800100 h 1066800"/>
              <a:gd name="connsiteX5" fmla="*/ 2295525 w 2558415"/>
              <a:gd name="connsiteY5" fmla="*/ 866775 h 1066800"/>
              <a:gd name="connsiteX6" fmla="*/ 2209800 w 2558415"/>
              <a:gd name="connsiteY6" fmla="*/ 952500 h 1066800"/>
              <a:gd name="connsiteX7" fmla="*/ 1504950 w 2558415"/>
              <a:gd name="connsiteY7" fmla="*/ 1057275 h 1066800"/>
              <a:gd name="connsiteX8" fmla="*/ 657225 w 2558415"/>
              <a:gd name="connsiteY8" fmla="*/ 1066800 h 1066800"/>
              <a:gd name="connsiteX9" fmla="*/ 0 w 2558415"/>
              <a:gd name="connsiteY9" fmla="*/ 1028700 h 1066800"/>
              <a:gd name="connsiteX10" fmla="*/ 0 w 2558415"/>
              <a:gd name="connsiteY10" fmla="*/ 866775 h 1066800"/>
              <a:gd name="connsiteX11" fmla="*/ 85725 w 2558415"/>
              <a:gd name="connsiteY11" fmla="*/ 590550 h 1066800"/>
              <a:gd name="connsiteX12" fmla="*/ 361950 w 2558415"/>
              <a:gd name="connsiteY12" fmla="*/ 476250 h 1066800"/>
              <a:gd name="connsiteX13" fmla="*/ 752475 w 2558415"/>
              <a:gd name="connsiteY13" fmla="*/ 200025 h 1066800"/>
              <a:gd name="connsiteX14" fmla="*/ 942975 w 2558415"/>
              <a:gd name="connsiteY14" fmla="*/ 66675 h 1066800"/>
              <a:gd name="connsiteX15" fmla="*/ 1562100 w 2558415"/>
              <a:gd name="connsiteY15" fmla="*/ 0 h 1066800"/>
              <a:gd name="connsiteX16" fmla="*/ 2085975 w 2558415"/>
              <a:gd name="connsiteY16" fmla="*/ 38100 h 1066800"/>
              <a:gd name="connsiteX17" fmla="*/ 2495550 w 2558415"/>
              <a:gd name="connsiteY17" fmla="*/ 257175 h 1066800"/>
              <a:gd name="connsiteX18" fmla="*/ 2558415 w 2558415"/>
              <a:gd name="connsiteY18" fmla="*/ 481965 h 1066800"/>
              <a:gd name="connsiteX0" fmla="*/ 2390775 w 2558415"/>
              <a:gd name="connsiteY0" fmla="*/ 457200 h 1066800"/>
              <a:gd name="connsiteX1" fmla="*/ 2295525 w 2558415"/>
              <a:gd name="connsiteY1" fmla="*/ 552450 h 1066800"/>
              <a:gd name="connsiteX2" fmla="*/ 2276475 w 2558415"/>
              <a:gd name="connsiteY2" fmla="*/ 657225 h 1066800"/>
              <a:gd name="connsiteX3" fmla="*/ 2247900 w 2558415"/>
              <a:gd name="connsiteY3" fmla="*/ 800100 h 1066800"/>
              <a:gd name="connsiteX4" fmla="*/ 2295525 w 2558415"/>
              <a:gd name="connsiteY4" fmla="*/ 866775 h 1066800"/>
              <a:gd name="connsiteX5" fmla="*/ 2209800 w 2558415"/>
              <a:gd name="connsiteY5" fmla="*/ 952500 h 1066800"/>
              <a:gd name="connsiteX6" fmla="*/ 1504950 w 2558415"/>
              <a:gd name="connsiteY6" fmla="*/ 1057275 h 1066800"/>
              <a:gd name="connsiteX7" fmla="*/ 657225 w 2558415"/>
              <a:gd name="connsiteY7" fmla="*/ 1066800 h 1066800"/>
              <a:gd name="connsiteX8" fmla="*/ 0 w 2558415"/>
              <a:gd name="connsiteY8" fmla="*/ 1028700 h 1066800"/>
              <a:gd name="connsiteX9" fmla="*/ 0 w 2558415"/>
              <a:gd name="connsiteY9" fmla="*/ 866775 h 1066800"/>
              <a:gd name="connsiteX10" fmla="*/ 85725 w 2558415"/>
              <a:gd name="connsiteY10" fmla="*/ 590550 h 1066800"/>
              <a:gd name="connsiteX11" fmla="*/ 361950 w 2558415"/>
              <a:gd name="connsiteY11" fmla="*/ 476250 h 1066800"/>
              <a:gd name="connsiteX12" fmla="*/ 752475 w 2558415"/>
              <a:gd name="connsiteY12" fmla="*/ 200025 h 1066800"/>
              <a:gd name="connsiteX13" fmla="*/ 942975 w 2558415"/>
              <a:gd name="connsiteY13" fmla="*/ 66675 h 1066800"/>
              <a:gd name="connsiteX14" fmla="*/ 1562100 w 2558415"/>
              <a:gd name="connsiteY14" fmla="*/ 0 h 1066800"/>
              <a:gd name="connsiteX15" fmla="*/ 2085975 w 2558415"/>
              <a:gd name="connsiteY15" fmla="*/ 38100 h 1066800"/>
              <a:gd name="connsiteX16" fmla="*/ 2495550 w 2558415"/>
              <a:gd name="connsiteY16" fmla="*/ 257175 h 1066800"/>
              <a:gd name="connsiteX17" fmla="*/ 2558415 w 2558415"/>
              <a:gd name="connsiteY17" fmla="*/ 481965 h 1066800"/>
              <a:gd name="connsiteX0" fmla="*/ 2295525 w 2558415"/>
              <a:gd name="connsiteY0" fmla="*/ 552450 h 1066800"/>
              <a:gd name="connsiteX1" fmla="*/ 2276475 w 2558415"/>
              <a:gd name="connsiteY1" fmla="*/ 657225 h 1066800"/>
              <a:gd name="connsiteX2" fmla="*/ 2247900 w 2558415"/>
              <a:gd name="connsiteY2" fmla="*/ 800100 h 1066800"/>
              <a:gd name="connsiteX3" fmla="*/ 2295525 w 2558415"/>
              <a:gd name="connsiteY3" fmla="*/ 866775 h 1066800"/>
              <a:gd name="connsiteX4" fmla="*/ 2209800 w 2558415"/>
              <a:gd name="connsiteY4" fmla="*/ 952500 h 1066800"/>
              <a:gd name="connsiteX5" fmla="*/ 1504950 w 2558415"/>
              <a:gd name="connsiteY5" fmla="*/ 1057275 h 1066800"/>
              <a:gd name="connsiteX6" fmla="*/ 657225 w 2558415"/>
              <a:gd name="connsiteY6" fmla="*/ 1066800 h 1066800"/>
              <a:gd name="connsiteX7" fmla="*/ 0 w 2558415"/>
              <a:gd name="connsiteY7" fmla="*/ 1028700 h 1066800"/>
              <a:gd name="connsiteX8" fmla="*/ 0 w 2558415"/>
              <a:gd name="connsiteY8" fmla="*/ 866775 h 1066800"/>
              <a:gd name="connsiteX9" fmla="*/ 85725 w 2558415"/>
              <a:gd name="connsiteY9" fmla="*/ 590550 h 1066800"/>
              <a:gd name="connsiteX10" fmla="*/ 361950 w 2558415"/>
              <a:gd name="connsiteY10" fmla="*/ 476250 h 1066800"/>
              <a:gd name="connsiteX11" fmla="*/ 752475 w 2558415"/>
              <a:gd name="connsiteY11" fmla="*/ 200025 h 1066800"/>
              <a:gd name="connsiteX12" fmla="*/ 942975 w 2558415"/>
              <a:gd name="connsiteY12" fmla="*/ 66675 h 1066800"/>
              <a:gd name="connsiteX13" fmla="*/ 1562100 w 2558415"/>
              <a:gd name="connsiteY13" fmla="*/ 0 h 1066800"/>
              <a:gd name="connsiteX14" fmla="*/ 2085975 w 2558415"/>
              <a:gd name="connsiteY14" fmla="*/ 38100 h 1066800"/>
              <a:gd name="connsiteX15" fmla="*/ 2495550 w 2558415"/>
              <a:gd name="connsiteY15" fmla="*/ 257175 h 1066800"/>
              <a:gd name="connsiteX16" fmla="*/ 2558415 w 2558415"/>
              <a:gd name="connsiteY16" fmla="*/ 481965 h 1066800"/>
              <a:gd name="connsiteX0" fmla="*/ 2276475 w 2558415"/>
              <a:gd name="connsiteY0" fmla="*/ 657225 h 1066800"/>
              <a:gd name="connsiteX1" fmla="*/ 2247900 w 2558415"/>
              <a:gd name="connsiteY1" fmla="*/ 800100 h 1066800"/>
              <a:gd name="connsiteX2" fmla="*/ 2295525 w 2558415"/>
              <a:gd name="connsiteY2" fmla="*/ 866775 h 1066800"/>
              <a:gd name="connsiteX3" fmla="*/ 2209800 w 2558415"/>
              <a:gd name="connsiteY3" fmla="*/ 952500 h 1066800"/>
              <a:gd name="connsiteX4" fmla="*/ 1504950 w 2558415"/>
              <a:gd name="connsiteY4" fmla="*/ 1057275 h 1066800"/>
              <a:gd name="connsiteX5" fmla="*/ 657225 w 2558415"/>
              <a:gd name="connsiteY5" fmla="*/ 1066800 h 1066800"/>
              <a:gd name="connsiteX6" fmla="*/ 0 w 2558415"/>
              <a:gd name="connsiteY6" fmla="*/ 1028700 h 1066800"/>
              <a:gd name="connsiteX7" fmla="*/ 0 w 2558415"/>
              <a:gd name="connsiteY7" fmla="*/ 866775 h 1066800"/>
              <a:gd name="connsiteX8" fmla="*/ 85725 w 2558415"/>
              <a:gd name="connsiteY8" fmla="*/ 590550 h 1066800"/>
              <a:gd name="connsiteX9" fmla="*/ 361950 w 2558415"/>
              <a:gd name="connsiteY9" fmla="*/ 476250 h 1066800"/>
              <a:gd name="connsiteX10" fmla="*/ 752475 w 2558415"/>
              <a:gd name="connsiteY10" fmla="*/ 200025 h 1066800"/>
              <a:gd name="connsiteX11" fmla="*/ 942975 w 2558415"/>
              <a:gd name="connsiteY11" fmla="*/ 66675 h 1066800"/>
              <a:gd name="connsiteX12" fmla="*/ 1562100 w 2558415"/>
              <a:gd name="connsiteY12" fmla="*/ 0 h 1066800"/>
              <a:gd name="connsiteX13" fmla="*/ 2085975 w 2558415"/>
              <a:gd name="connsiteY13" fmla="*/ 38100 h 1066800"/>
              <a:gd name="connsiteX14" fmla="*/ 2495550 w 2558415"/>
              <a:gd name="connsiteY14" fmla="*/ 257175 h 1066800"/>
              <a:gd name="connsiteX15" fmla="*/ 2558415 w 2558415"/>
              <a:gd name="connsiteY15" fmla="*/ 481965 h 1066800"/>
              <a:gd name="connsiteX0" fmla="*/ 2567421 w 2567421"/>
              <a:gd name="connsiteY0" fmla="*/ 590723 h 1066800"/>
              <a:gd name="connsiteX1" fmla="*/ 2247900 w 2567421"/>
              <a:gd name="connsiteY1" fmla="*/ 800100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67421 w 2567421"/>
              <a:gd name="connsiteY0" fmla="*/ 590723 h 1066800"/>
              <a:gd name="connsiteX1" fmla="*/ 2364278 w 2567421"/>
              <a:gd name="connsiteY1" fmla="*/ 766849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92360 w 2592360"/>
              <a:gd name="connsiteY0" fmla="*/ 599036 h 1066800"/>
              <a:gd name="connsiteX1" fmla="*/ 2364278 w 2592360"/>
              <a:gd name="connsiteY1" fmla="*/ 766849 h 1066800"/>
              <a:gd name="connsiteX2" fmla="*/ 2295525 w 2592360"/>
              <a:gd name="connsiteY2" fmla="*/ 866775 h 1066800"/>
              <a:gd name="connsiteX3" fmla="*/ 2209800 w 2592360"/>
              <a:gd name="connsiteY3" fmla="*/ 952500 h 1066800"/>
              <a:gd name="connsiteX4" fmla="*/ 1504950 w 2592360"/>
              <a:gd name="connsiteY4" fmla="*/ 1057275 h 1066800"/>
              <a:gd name="connsiteX5" fmla="*/ 657225 w 2592360"/>
              <a:gd name="connsiteY5" fmla="*/ 1066800 h 1066800"/>
              <a:gd name="connsiteX6" fmla="*/ 0 w 2592360"/>
              <a:gd name="connsiteY6" fmla="*/ 1028700 h 1066800"/>
              <a:gd name="connsiteX7" fmla="*/ 0 w 2592360"/>
              <a:gd name="connsiteY7" fmla="*/ 866775 h 1066800"/>
              <a:gd name="connsiteX8" fmla="*/ 85725 w 2592360"/>
              <a:gd name="connsiteY8" fmla="*/ 590550 h 1066800"/>
              <a:gd name="connsiteX9" fmla="*/ 361950 w 2592360"/>
              <a:gd name="connsiteY9" fmla="*/ 476250 h 1066800"/>
              <a:gd name="connsiteX10" fmla="*/ 752475 w 2592360"/>
              <a:gd name="connsiteY10" fmla="*/ 200025 h 1066800"/>
              <a:gd name="connsiteX11" fmla="*/ 942975 w 2592360"/>
              <a:gd name="connsiteY11" fmla="*/ 66675 h 1066800"/>
              <a:gd name="connsiteX12" fmla="*/ 1562100 w 2592360"/>
              <a:gd name="connsiteY12" fmla="*/ 0 h 1066800"/>
              <a:gd name="connsiteX13" fmla="*/ 2085975 w 2592360"/>
              <a:gd name="connsiteY13" fmla="*/ 38100 h 1066800"/>
              <a:gd name="connsiteX14" fmla="*/ 2495550 w 2592360"/>
              <a:gd name="connsiteY14" fmla="*/ 257175 h 1066800"/>
              <a:gd name="connsiteX15" fmla="*/ 2558415 w 2592360"/>
              <a:gd name="connsiteY15" fmla="*/ 481965 h 1066800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15" fmla="*/ 2558415 w 2595303"/>
              <a:gd name="connsiteY15" fmla="*/ 1006186 h 1591021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0" fmla="*/ 2592360 w 2595303"/>
              <a:gd name="connsiteY0" fmla="*/ 1151139 h 1618903"/>
              <a:gd name="connsiteX1" fmla="*/ 2364278 w 2595303"/>
              <a:gd name="connsiteY1" fmla="*/ 1318952 h 1618903"/>
              <a:gd name="connsiteX2" fmla="*/ 2295525 w 2595303"/>
              <a:gd name="connsiteY2" fmla="*/ 1418878 h 1618903"/>
              <a:gd name="connsiteX3" fmla="*/ 2209800 w 2595303"/>
              <a:gd name="connsiteY3" fmla="*/ 1504603 h 1618903"/>
              <a:gd name="connsiteX4" fmla="*/ 1504950 w 2595303"/>
              <a:gd name="connsiteY4" fmla="*/ 1609378 h 1618903"/>
              <a:gd name="connsiteX5" fmla="*/ 657225 w 2595303"/>
              <a:gd name="connsiteY5" fmla="*/ 1618903 h 1618903"/>
              <a:gd name="connsiteX6" fmla="*/ 0 w 2595303"/>
              <a:gd name="connsiteY6" fmla="*/ 1580803 h 1618903"/>
              <a:gd name="connsiteX7" fmla="*/ 0 w 2595303"/>
              <a:gd name="connsiteY7" fmla="*/ 1418878 h 1618903"/>
              <a:gd name="connsiteX8" fmla="*/ 85725 w 2595303"/>
              <a:gd name="connsiteY8" fmla="*/ 1142653 h 1618903"/>
              <a:gd name="connsiteX9" fmla="*/ 361950 w 2595303"/>
              <a:gd name="connsiteY9" fmla="*/ 1028353 h 1618903"/>
              <a:gd name="connsiteX10" fmla="*/ 752475 w 2595303"/>
              <a:gd name="connsiteY10" fmla="*/ 752128 h 1618903"/>
              <a:gd name="connsiteX11" fmla="*/ 942975 w 2595303"/>
              <a:gd name="connsiteY11" fmla="*/ 618778 h 1618903"/>
              <a:gd name="connsiteX12" fmla="*/ 1562100 w 2595303"/>
              <a:gd name="connsiteY12" fmla="*/ 552103 h 1618903"/>
              <a:gd name="connsiteX13" fmla="*/ 1911407 w 2595303"/>
              <a:gd name="connsiteY13" fmla="*/ 0 h 1618903"/>
              <a:gd name="connsiteX14" fmla="*/ 2595303 w 2595303"/>
              <a:gd name="connsiteY14" fmla="*/ 27882 h 1618903"/>
              <a:gd name="connsiteX0" fmla="*/ 2592360 w 2877935"/>
              <a:gd name="connsiteY0" fmla="*/ 1151139 h 1618903"/>
              <a:gd name="connsiteX1" fmla="*/ 2364278 w 2877935"/>
              <a:gd name="connsiteY1" fmla="*/ 1318952 h 1618903"/>
              <a:gd name="connsiteX2" fmla="*/ 2295525 w 2877935"/>
              <a:gd name="connsiteY2" fmla="*/ 1418878 h 1618903"/>
              <a:gd name="connsiteX3" fmla="*/ 2209800 w 2877935"/>
              <a:gd name="connsiteY3" fmla="*/ 1504603 h 1618903"/>
              <a:gd name="connsiteX4" fmla="*/ 1504950 w 2877935"/>
              <a:gd name="connsiteY4" fmla="*/ 1609378 h 1618903"/>
              <a:gd name="connsiteX5" fmla="*/ 657225 w 2877935"/>
              <a:gd name="connsiteY5" fmla="*/ 1618903 h 1618903"/>
              <a:gd name="connsiteX6" fmla="*/ 0 w 2877935"/>
              <a:gd name="connsiteY6" fmla="*/ 1580803 h 1618903"/>
              <a:gd name="connsiteX7" fmla="*/ 0 w 2877935"/>
              <a:gd name="connsiteY7" fmla="*/ 1418878 h 1618903"/>
              <a:gd name="connsiteX8" fmla="*/ 85725 w 2877935"/>
              <a:gd name="connsiteY8" fmla="*/ 1142653 h 1618903"/>
              <a:gd name="connsiteX9" fmla="*/ 361950 w 2877935"/>
              <a:gd name="connsiteY9" fmla="*/ 1028353 h 1618903"/>
              <a:gd name="connsiteX10" fmla="*/ 752475 w 2877935"/>
              <a:gd name="connsiteY10" fmla="*/ 752128 h 1618903"/>
              <a:gd name="connsiteX11" fmla="*/ 942975 w 2877935"/>
              <a:gd name="connsiteY11" fmla="*/ 618778 h 1618903"/>
              <a:gd name="connsiteX12" fmla="*/ 1562100 w 2877935"/>
              <a:gd name="connsiteY12" fmla="*/ 552103 h 1618903"/>
              <a:gd name="connsiteX13" fmla="*/ 1911407 w 2877935"/>
              <a:gd name="connsiteY13" fmla="*/ 0 h 1618903"/>
              <a:gd name="connsiteX14" fmla="*/ 2877935 w 2877935"/>
              <a:gd name="connsiteY14" fmla="*/ 52820 h 1618903"/>
              <a:gd name="connsiteX0" fmla="*/ 2592360 w 2592360"/>
              <a:gd name="connsiteY0" fmla="*/ 1151139 h 1618903"/>
              <a:gd name="connsiteX1" fmla="*/ 2364278 w 2592360"/>
              <a:gd name="connsiteY1" fmla="*/ 1318952 h 1618903"/>
              <a:gd name="connsiteX2" fmla="*/ 2295525 w 2592360"/>
              <a:gd name="connsiteY2" fmla="*/ 1418878 h 1618903"/>
              <a:gd name="connsiteX3" fmla="*/ 2209800 w 2592360"/>
              <a:gd name="connsiteY3" fmla="*/ 1504603 h 1618903"/>
              <a:gd name="connsiteX4" fmla="*/ 1504950 w 2592360"/>
              <a:gd name="connsiteY4" fmla="*/ 1609378 h 1618903"/>
              <a:gd name="connsiteX5" fmla="*/ 657225 w 2592360"/>
              <a:gd name="connsiteY5" fmla="*/ 1618903 h 1618903"/>
              <a:gd name="connsiteX6" fmla="*/ 0 w 2592360"/>
              <a:gd name="connsiteY6" fmla="*/ 1580803 h 1618903"/>
              <a:gd name="connsiteX7" fmla="*/ 0 w 2592360"/>
              <a:gd name="connsiteY7" fmla="*/ 1418878 h 1618903"/>
              <a:gd name="connsiteX8" fmla="*/ 85725 w 2592360"/>
              <a:gd name="connsiteY8" fmla="*/ 1142653 h 1618903"/>
              <a:gd name="connsiteX9" fmla="*/ 361950 w 2592360"/>
              <a:gd name="connsiteY9" fmla="*/ 1028353 h 1618903"/>
              <a:gd name="connsiteX10" fmla="*/ 752475 w 2592360"/>
              <a:gd name="connsiteY10" fmla="*/ 752128 h 1618903"/>
              <a:gd name="connsiteX11" fmla="*/ 942975 w 2592360"/>
              <a:gd name="connsiteY11" fmla="*/ 618778 h 1618903"/>
              <a:gd name="connsiteX12" fmla="*/ 1562100 w 2592360"/>
              <a:gd name="connsiteY12" fmla="*/ 552103 h 1618903"/>
              <a:gd name="connsiteX13" fmla="*/ 1911407 w 2592360"/>
              <a:gd name="connsiteY13" fmla="*/ 0 h 1618903"/>
              <a:gd name="connsiteX14" fmla="*/ 2562051 w 2592360"/>
              <a:gd name="connsiteY14" fmla="*/ 252325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1562100 w 2628553"/>
              <a:gd name="connsiteY12" fmla="*/ 552103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980209 w 2628553"/>
              <a:gd name="connsiteY12" fmla="*/ 402474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023505 h 1491269"/>
              <a:gd name="connsiteX1" fmla="*/ 2364278 w 2628553"/>
              <a:gd name="connsiteY1" fmla="*/ 1191318 h 1491269"/>
              <a:gd name="connsiteX2" fmla="*/ 2295525 w 2628553"/>
              <a:gd name="connsiteY2" fmla="*/ 1291244 h 1491269"/>
              <a:gd name="connsiteX3" fmla="*/ 2209800 w 2628553"/>
              <a:gd name="connsiteY3" fmla="*/ 1376969 h 1491269"/>
              <a:gd name="connsiteX4" fmla="*/ 1504950 w 2628553"/>
              <a:gd name="connsiteY4" fmla="*/ 1481744 h 1491269"/>
              <a:gd name="connsiteX5" fmla="*/ 657225 w 2628553"/>
              <a:gd name="connsiteY5" fmla="*/ 1491269 h 1491269"/>
              <a:gd name="connsiteX6" fmla="*/ 0 w 2628553"/>
              <a:gd name="connsiteY6" fmla="*/ 1453169 h 1491269"/>
              <a:gd name="connsiteX7" fmla="*/ 0 w 2628553"/>
              <a:gd name="connsiteY7" fmla="*/ 1291244 h 1491269"/>
              <a:gd name="connsiteX8" fmla="*/ 85725 w 2628553"/>
              <a:gd name="connsiteY8" fmla="*/ 1015019 h 1491269"/>
              <a:gd name="connsiteX9" fmla="*/ 361950 w 2628553"/>
              <a:gd name="connsiteY9" fmla="*/ 900719 h 1491269"/>
              <a:gd name="connsiteX10" fmla="*/ 752475 w 2628553"/>
              <a:gd name="connsiteY10" fmla="*/ 624494 h 1491269"/>
              <a:gd name="connsiteX11" fmla="*/ 942975 w 2628553"/>
              <a:gd name="connsiteY11" fmla="*/ 491144 h 1491269"/>
              <a:gd name="connsiteX12" fmla="*/ 980209 w 2628553"/>
              <a:gd name="connsiteY12" fmla="*/ 274840 h 1491269"/>
              <a:gd name="connsiteX13" fmla="*/ 764251 w 2628553"/>
              <a:gd name="connsiteY13" fmla="*/ 13682 h 1491269"/>
              <a:gd name="connsiteX14" fmla="*/ 2628553 w 2628553"/>
              <a:gd name="connsiteY14" fmla="*/ 0 h 1491269"/>
              <a:gd name="connsiteX0" fmla="*/ 2667175 w 2667175"/>
              <a:gd name="connsiteY0" fmla="*/ 757498 h 1491269"/>
              <a:gd name="connsiteX1" fmla="*/ 2364278 w 2667175"/>
              <a:gd name="connsiteY1" fmla="*/ 1191318 h 1491269"/>
              <a:gd name="connsiteX2" fmla="*/ 2295525 w 2667175"/>
              <a:gd name="connsiteY2" fmla="*/ 1291244 h 1491269"/>
              <a:gd name="connsiteX3" fmla="*/ 2209800 w 2667175"/>
              <a:gd name="connsiteY3" fmla="*/ 1376969 h 1491269"/>
              <a:gd name="connsiteX4" fmla="*/ 1504950 w 2667175"/>
              <a:gd name="connsiteY4" fmla="*/ 1481744 h 1491269"/>
              <a:gd name="connsiteX5" fmla="*/ 657225 w 2667175"/>
              <a:gd name="connsiteY5" fmla="*/ 1491269 h 1491269"/>
              <a:gd name="connsiteX6" fmla="*/ 0 w 2667175"/>
              <a:gd name="connsiteY6" fmla="*/ 1453169 h 1491269"/>
              <a:gd name="connsiteX7" fmla="*/ 0 w 2667175"/>
              <a:gd name="connsiteY7" fmla="*/ 1291244 h 1491269"/>
              <a:gd name="connsiteX8" fmla="*/ 85725 w 2667175"/>
              <a:gd name="connsiteY8" fmla="*/ 1015019 h 1491269"/>
              <a:gd name="connsiteX9" fmla="*/ 361950 w 2667175"/>
              <a:gd name="connsiteY9" fmla="*/ 900719 h 1491269"/>
              <a:gd name="connsiteX10" fmla="*/ 752475 w 2667175"/>
              <a:gd name="connsiteY10" fmla="*/ 624494 h 1491269"/>
              <a:gd name="connsiteX11" fmla="*/ 942975 w 2667175"/>
              <a:gd name="connsiteY11" fmla="*/ 491144 h 1491269"/>
              <a:gd name="connsiteX12" fmla="*/ 980209 w 2667175"/>
              <a:gd name="connsiteY12" fmla="*/ 274840 h 1491269"/>
              <a:gd name="connsiteX13" fmla="*/ 764251 w 2667175"/>
              <a:gd name="connsiteY13" fmla="*/ 13682 h 1491269"/>
              <a:gd name="connsiteX14" fmla="*/ 2628553 w 2667175"/>
              <a:gd name="connsiteY14" fmla="*/ 0 h 1491269"/>
              <a:gd name="connsiteX0" fmla="*/ 2725364 w 2725364"/>
              <a:gd name="connsiteY0" fmla="*/ 67542 h 1491269"/>
              <a:gd name="connsiteX1" fmla="*/ 2364278 w 2725364"/>
              <a:gd name="connsiteY1" fmla="*/ 1191318 h 1491269"/>
              <a:gd name="connsiteX2" fmla="*/ 2295525 w 2725364"/>
              <a:gd name="connsiteY2" fmla="*/ 1291244 h 1491269"/>
              <a:gd name="connsiteX3" fmla="*/ 2209800 w 2725364"/>
              <a:gd name="connsiteY3" fmla="*/ 1376969 h 1491269"/>
              <a:gd name="connsiteX4" fmla="*/ 1504950 w 2725364"/>
              <a:gd name="connsiteY4" fmla="*/ 1481744 h 1491269"/>
              <a:gd name="connsiteX5" fmla="*/ 657225 w 2725364"/>
              <a:gd name="connsiteY5" fmla="*/ 1491269 h 1491269"/>
              <a:gd name="connsiteX6" fmla="*/ 0 w 2725364"/>
              <a:gd name="connsiteY6" fmla="*/ 1453169 h 1491269"/>
              <a:gd name="connsiteX7" fmla="*/ 0 w 2725364"/>
              <a:gd name="connsiteY7" fmla="*/ 1291244 h 1491269"/>
              <a:gd name="connsiteX8" fmla="*/ 85725 w 2725364"/>
              <a:gd name="connsiteY8" fmla="*/ 1015019 h 1491269"/>
              <a:gd name="connsiteX9" fmla="*/ 361950 w 2725364"/>
              <a:gd name="connsiteY9" fmla="*/ 900719 h 1491269"/>
              <a:gd name="connsiteX10" fmla="*/ 752475 w 2725364"/>
              <a:gd name="connsiteY10" fmla="*/ 624494 h 1491269"/>
              <a:gd name="connsiteX11" fmla="*/ 942975 w 2725364"/>
              <a:gd name="connsiteY11" fmla="*/ 491144 h 1491269"/>
              <a:gd name="connsiteX12" fmla="*/ 980209 w 2725364"/>
              <a:gd name="connsiteY12" fmla="*/ 274840 h 1491269"/>
              <a:gd name="connsiteX13" fmla="*/ 764251 w 2725364"/>
              <a:gd name="connsiteY13" fmla="*/ 13682 h 1491269"/>
              <a:gd name="connsiteX14" fmla="*/ 2628553 w 2725364"/>
              <a:gd name="connsiteY14" fmla="*/ 0 h 1491269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15" fmla="*/ 2633924 w 2633924"/>
              <a:gd name="connsiteY15" fmla="*/ 0 h 1506854"/>
              <a:gd name="connsiteX0" fmla="*/ 2766928 w 2766928"/>
              <a:gd name="connsiteY0" fmla="*/ 67542 h 1491269"/>
              <a:gd name="connsiteX1" fmla="*/ 2364278 w 2766928"/>
              <a:gd name="connsiteY1" fmla="*/ 1191318 h 1491269"/>
              <a:gd name="connsiteX2" fmla="*/ 2295525 w 2766928"/>
              <a:gd name="connsiteY2" fmla="*/ 1291244 h 1491269"/>
              <a:gd name="connsiteX3" fmla="*/ 2209800 w 2766928"/>
              <a:gd name="connsiteY3" fmla="*/ 1376969 h 1491269"/>
              <a:gd name="connsiteX4" fmla="*/ 1504950 w 2766928"/>
              <a:gd name="connsiteY4" fmla="*/ 1481744 h 1491269"/>
              <a:gd name="connsiteX5" fmla="*/ 657225 w 2766928"/>
              <a:gd name="connsiteY5" fmla="*/ 1491269 h 1491269"/>
              <a:gd name="connsiteX6" fmla="*/ 0 w 2766928"/>
              <a:gd name="connsiteY6" fmla="*/ 1453169 h 1491269"/>
              <a:gd name="connsiteX7" fmla="*/ 0 w 2766928"/>
              <a:gd name="connsiteY7" fmla="*/ 1291244 h 1491269"/>
              <a:gd name="connsiteX8" fmla="*/ 85725 w 2766928"/>
              <a:gd name="connsiteY8" fmla="*/ 1015019 h 1491269"/>
              <a:gd name="connsiteX9" fmla="*/ 361950 w 2766928"/>
              <a:gd name="connsiteY9" fmla="*/ 900719 h 1491269"/>
              <a:gd name="connsiteX10" fmla="*/ 752475 w 2766928"/>
              <a:gd name="connsiteY10" fmla="*/ 624494 h 1491269"/>
              <a:gd name="connsiteX11" fmla="*/ 942975 w 2766928"/>
              <a:gd name="connsiteY11" fmla="*/ 491144 h 1491269"/>
              <a:gd name="connsiteX12" fmla="*/ 980209 w 2766928"/>
              <a:gd name="connsiteY12" fmla="*/ 274840 h 1491269"/>
              <a:gd name="connsiteX13" fmla="*/ 764251 w 2766928"/>
              <a:gd name="connsiteY13" fmla="*/ 13682 h 1491269"/>
              <a:gd name="connsiteX14" fmla="*/ 2628553 w 2766928"/>
              <a:gd name="connsiteY14" fmla="*/ 0 h 1491269"/>
              <a:gd name="connsiteX15" fmla="*/ 2766928 w 2766928"/>
              <a:gd name="connsiteY15" fmla="*/ 67542 h 1491269"/>
              <a:gd name="connsiteX0" fmla="*/ 2858368 w 2858368"/>
              <a:gd name="connsiteY0" fmla="*/ 267048 h 1491269"/>
              <a:gd name="connsiteX1" fmla="*/ 2364278 w 2858368"/>
              <a:gd name="connsiteY1" fmla="*/ 1191318 h 1491269"/>
              <a:gd name="connsiteX2" fmla="*/ 2295525 w 2858368"/>
              <a:gd name="connsiteY2" fmla="*/ 1291244 h 1491269"/>
              <a:gd name="connsiteX3" fmla="*/ 2209800 w 2858368"/>
              <a:gd name="connsiteY3" fmla="*/ 1376969 h 1491269"/>
              <a:gd name="connsiteX4" fmla="*/ 1504950 w 2858368"/>
              <a:gd name="connsiteY4" fmla="*/ 1481744 h 1491269"/>
              <a:gd name="connsiteX5" fmla="*/ 657225 w 2858368"/>
              <a:gd name="connsiteY5" fmla="*/ 1491269 h 1491269"/>
              <a:gd name="connsiteX6" fmla="*/ 0 w 2858368"/>
              <a:gd name="connsiteY6" fmla="*/ 1453169 h 1491269"/>
              <a:gd name="connsiteX7" fmla="*/ 0 w 2858368"/>
              <a:gd name="connsiteY7" fmla="*/ 1291244 h 1491269"/>
              <a:gd name="connsiteX8" fmla="*/ 85725 w 2858368"/>
              <a:gd name="connsiteY8" fmla="*/ 1015019 h 1491269"/>
              <a:gd name="connsiteX9" fmla="*/ 361950 w 2858368"/>
              <a:gd name="connsiteY9" fmla="*/ 900719 h 1491269"/>
              <a:gd name="connsiteX10" fmla="*/ 752475 w 2858368"/>
              <a:gd name="connsiteY10" fmla="*/ 624494 h 1491269"/>
              <a:gd name="connsiteX11" fmla="*/ 942975 w 2858368"/>
              <a:gd name="connsiteY11" fmla="*/ 491144 h 1491269"/>
              <a:gd name="connsiteX12" fmla="*/ 980209 w 2858368"/>
              <a:gd name="connsiteY12" fmla="*/ 274840 h 1491269"/>
              <a:gd name="connsiteX13" fmla="*/ 764251 w 2858368"/>
              <a:gd name="connsiteY13" fmla="*/ 13682 h 1491269"/>
              <a:gd name="connsiteX14" fmla="*/ 2628553 w 2858368"/>
              <a:gd name="connsiteY14" fmla="*/ 0 h 1491269"/>
              <a:gd name="connsiteX15" fmla="*/ 2858368 w 2858368"/>
              <a:gd name="connsiteY15" fmla="*/ 267048 h 1491269"/>
              <a:gd name="connsiteX0" fmla="*/ 2700426 w 2700426"/>
              <a:gd name="connsiteY0" fmla="*/ 973630 h 1491269"/>
              <a:gd name="connsiteX1" fmla="*/ 2364278 w 2700426"/>
              <a:gd name="connsiteY1" fmla="*/ 1191318 h 1491269"/>
              <a:gd name="connsiteX2" fmla="*/ 2295525 w 2700426"/>
              <a:gd name="connsiteY2" fmla="*/ 1291244 h 1491269"/>
              <a:gd name="connsiteX3" fmla="*/ 2209800 w 2700426"/>
              <a:gd name="connsiteY3" fmla="*/ 1376969 h 1491269"/>
              <a:gd name="connsiteX4" fmla="*/ 1504950 w 2700426"/>
              <a:gd name="connsiteY4" fmla="*/ 1481744 h 1491269"/>
              <a:gd name="connsiteX5" fmla="*/ 657225 w 2700426"/>
              <a:gd name="connsiteY5" fmla="*/ 1491269 h 1491269"/>
              <a:gd name="connsiteX6" fmla="*/ 0 w 2700426"/>
              <a:gd name="connsiteY6" fmla="*/ 1453169 h 1491269"/>
              <a:gd name="connsiteX7" fmla="*/ 0 w 2700426"/>
              <a:gd name="connsiteY7" fmla="*/ 1291244 h 1491269"/>
              <a:gd name="connsiteX8" fmla="*/ 85725 w 2700426"/>
              <a:gd name="connsiteY8" fmla="*/ 1015019 h 1491269"/>
              <a:gd name="connsiteX9" fmla="*/ 361950 w 2700426"/>
              <a:gd name="connsiteY9" fmla="*/ 900719 h 1491269"/>
              <a:gd name="connsiteX10" fmla="*/ 752475 w 2700426"/>
              <a:gd name="connsiteY10" fmla="*/ 624494 h 1491269"/>
              <a:gd name="connsiteX11" fmla="*/ 942975 w 2700426"/>
              <a:gd name="connsiteY11" fmla="*/ 491144 h 1491269"/>
              <a:gd name="connsiteX12" fmla="*/ 980209 w 2700426"/>
              <a:gd name="connsiteY12" fmla="*/ 274840 h 1491269"/>
              <a:gd name="connsiteX13" fmla="*/ 764251 w 2700426"/>
              <a:gd name="connsiteY13" fmla="*/ 13682 h 1491269"/>
              <a:gd name="connsiteX14" fmla="*/ 2628553 w 2700426"/>
              <a:gd name="connsiteY14" fmla="*/ 0 h 1491269"/>
              <a:gd name="connsiteX15" fmla="*/ 2700426 w 2700426"/>
              <a:gd name="connsiteY15" fmla="*/ 973630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80209 w 2642237"/>
              <a:gd name="connsiteY12" fmla="*/ 274840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1009476 w 2642237"/>
              <a:gd name="connsiteY11" fmla="*/ 457893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42237" h="1491269">
                <a:moveTo>
                  <a:pt x="2642237" y="998568"/>
                </a:moveTo>
                <a:lnTo>
                  <a:pt x="2364278" y="1191318"/>
                </a:lnTo>
                <a:lnTo>
                  <a:pt x="2295525" y="1291244"/>
                </a:lnTo>
                <a:lnTo>
                  <a:pt x="2209800" y="1376969"/>
                </a:lnTo>
                <a:lnTo>
                  <a:pt x="1504950" y="1481744"/>
                </a:lnTo>
                <a:lnTo>
                  <a:pt x="657225" y="1491269"/>
                </a:lnTo>
                <a:lnTo>
                  <a:pt x="0" y="1453169"/>
                </a:lnTo>
                <a:lnTo>
                  <a:pt x="0" y="1291244"/>
                </a:lnTo>
                <a:lnTo>
                  <a:pt x="85725" y="1015019"/>
                </a:lnTo>
                <a:lnTo>
                  <a:pt x="361950" y="900719"/>
                </a:lnTo>
                <a:lnTo>
                  <a:pt x="752475" y="624494"/>
                </a:lnTo>
                <a:lnTo>
                  <a:pt x="1009476" y="457893"/>
                </a:lnTo>
                <a:lnTo>
                  <a:pt x="996834" y="249902"/>
                </a:lnTo>
                <a:lnTo>
                  <a:pt x="764251" y="13682"/>
                </a:lnTo>
                <a:lnTo>
                  <a:pt x="2628553" y="0"/>
                </a:lnTo>
                <a:lnTo>
                  <a:pt x="2642237" y="998568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44FC9D-640B-4DC3-B6A7-C31C3EE75960}"/>
              </a:ext>
            </a:extLst>
          </p:cNvPr>
          <p:cNvSpPr/>
          <p:nvPr/>
        </p:nvSpPr>
        <p:spPr>
          <a:xfrm>
            <a:off x="3233651" y="1122219"/>
            <a:ext cx="1562793" cy="1936866"/>
          </a:xfrm>
          <a:custGeom>
            <a:avLst/>
            <a:gdLst>
              <a:gd name="connsiteX0" fmla="*/ 365760 w 1562793"/>
              <a:gd name="connsiteY0" fmla="*/ 1903615 h 1928553"/>
              <a:gd name="connsiteX1" fmla="*/ 24938 w 1562793"/>
              <a:gd name="connsiteY1" fmla="*/ 1762298 h 1928553"/>
              <a:gd name="connsiteX2" fmla="*/ 0 w 1562793"/>
              <a:gd name="connsiteY2" fmla="*/ 1479666 h 1928553"/>
              <a:gd name="connsiteX3" fmla="*/ 49876 w 1562793"/>
              <a:gd name="connsiteY3" fmla="*/ 1221971 h 1928553"/>
              <a:gd name="connsiteX4" fmla="*/ 241069 w 1562793"/>
              <a:gd name="connsiteY4" fmla="*/ 1105593 h 1928553"/>
              <a:gd name="connsiteX5" fmla="*/ 473825 w 1562793"/>
              <a:gd name="connsiteY5" fmla="*/ 1047404 h 1928553"/>
              <a:gd name="connsiteX6" fmla="*/ 548640 w 1562793"/>
              <a:gd name="connsiteY6" fmla="*/ 648393 h 1928553"/>
              <a:gd name="connsiteX7" fmla="*/ 507076 w 1562793"/>
              <a:gd name="connsiteY7" fmla="*/ 457200 h 1928553"/>
              <a:gd name="connsiteX8" fmla="*/ 689956 w 1562793"/>
              <a:gd name="connsiteY8" fmla="*/ 157942 h 1928553"/>
              <a:gd name="connsiteX9" fmla="*/ 1088967 w 1562793"/>
              <a:gd name="connsiteY9" fmla="*/ 49877 h 1928553"/>
              <a:gd name="connsiteX10" fmla="*/ 1512916 w 1562793"/>
              <a:gd name="connsiteY10" fmla="*/ 0 h 1928553"/>
              <a:gd name="connsiteX11" fmla="*/ 1562793 w 1562793"/>
              <a:gd name="connsiteY11" fmla="*/ 1928553 h 1928553"/>
              <a:gd name="connsiteX12" fmla="*/ 365760 w 1562793"/>
              <a:gd name="connsiteY12" fmla="*/ 1903615 h 1928553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12916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54479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2793" h="1936866">
                <a:moveTo>
                  <a:pt x="382386" y="1936866"/>
                </a:moveTo>
                <a:lnTo>
                  <a:pt x="24938" y="1762298"/>
                </a:lnTo>
                <a:lnTo>
                  <a:pt x="0" y="1479666"/>
                </a:lnTo>
                <a:lnTo>
                  <a:pt x="49876" y="1221971"/>
                </a:lnTo>
                <a:lnTo>
                  <a:pt x="241069" y="1105593"/>
                </a:lnTo>
                <a:lnTo>
                  <a:pt x="473825" y="1047404"/>
                </a:lnTo>
                <a:lnTo>
                  <a:pt x="548640" y="648393"/>
                </a:lnTo>
                <a:lnTo>
                  <a:pt x="507076" y="457200"/>
                </a:lnTo>
                <a:lnTo>
                  <a:pt x="689956" y="157942"/>
                </a:lnTo>
                <a:lnTo>
                  <a:pt x="1088967" y="49877"/>
                </a:lnTo>
                <a:lnTo>
                  <a:pt x="1554479" y="0"/>
                </a:lnTo>
                <a:cubicBezTo>
                  <a:pt x="1557250" y="642851"/>
                  <a:pt x="1560022" y="1285702"/>
                  <a:pt x="1562793" y="1928553"/>
                </a:cubicBezTo>
                <a:lnTo>
                  <a:pt x="382386" y="1936866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E2F2D0-DBCF-4EE8-AB15-230C97DDADA9}"/>
              </a:ext>
            </a:extLst>
          </p:cNvPr>
          <p:cNvSpPr/>
          <p:nvPr/>
        </p:nvSpPr>
        <p:spPr>
          <a:xfrm>
            <a:off x="4788131" y="1005840"/>
            <a:ext cx="1770611" cy="1188720"/>
          </a:xfrm>
          <a:custGeom>
            <a:avLst/>
            <a:gdLst>
              <a:gd name="connsiteX0" fmla="*/ 0 w 1770611"/>
              <a:gd name="connsiteY0" fmla="*/ 91440 h 1188720"/>
              <a:gd name="connsiteX1" fmla="*/ 257694 w 1770611"/>
              <a:gd name="connsiteY1" fmla="*/ 58189 h 1188720"/>
              <a:gd name="connsiteX2" fmla="*/ 440574 w 1770611"/>
              <a:gd name="connsiteY2" fmla="*/ 0 h 1188720"/>
              <a:gd name="connsiteX3" fmla="*/ 997527 w 1770611"/>
              <a:gd name="connsiteY3" fmla="*/ 74815 h 1188720"/>
              <a:gd name="connsiteX4" fmla="*/ 1496291 w 1770611"/>
              <a:gd name="connsiteY4" fmla="*/ 232756 h 1188720"/>
              <a:gd name="connsiteX5" fmla="*/ 1770611 w 1770611"/>
              <a:gd name="connsiteY5" fmla="*/ 698269 h 1188720"/>
              <a:gd name="connsiteX6" fmla="*/ 1712422 w 1770611"/>
              <a:gd name="connsiteY6" fmla="*/ 831273 h 1188720"/>
              <a:gd name="connsiteX7" fmla="*/ 1562793 w 1770611"/>
              <a:gd name="connsiteY7" fmla="*/ 1005840 h 1188720"/>
              <a:gd name="connsiteX8" fmla="*/ 1521229 w 1770611"/>
              <a:gd name="connsiteY8" fmla="*/ 1188720 h 1188720"/>
              <a:gd name="connsiteX9" fmla="*/ 0 w 1770611"/>
              <a:gd name="connsiteY9" fmla="*/ 1180407 h 1188720"/>
              <a:gd name="connsiteX10" fmla="*/ 0 w 1770611"/>
              <a:gd name="connsiteY10" fmla="*/ 9144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0611" h="1188720">
                <a:moveTo>
                  <a:pt x="0" y="91440"/>
                </a:moveTo>
                <a:lnTo>
                  <a:pt x="257694" y="58189"/>
                </a:lnTo>
                <a:lnTo>
                  <a:pt x="440574" y="0"/>
                </a:lnTo>
                <a:lnTo>
                  <a:pt x="997527" y="74815"/>
                </a:lnTo>
                <a:lnTo>
                  <a:pt x="1496291" y="232756"/>
                </a:lnTo>
                <a:lnTo>
                  <a:pt x="1770611" y="698269"/>
                </a:lnTo>
                <a:lnTo>
                  <a:pt x="1712422" y="831273"/>
                </a:lnTo>
                <a:lnTo>
                  <a:pt x="1562793" y="1005840"/>
                </a:lnTo>
                <a:lnTo>
                  <a:pt x="1521229" y="1188720"/>
                </a:lnTo>
                <a:lnTo>
                  <a:pt x="0" y="1180407"/>
                </a:lnTo>
                <a:lnTo>
                  <a:pt x="0" y="91440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7D097C-01CE-4A3A-BCD5-85BC19196A57}"/>
              </a:ext>
            </a:extLst>
          </p:cNvPr>
          <p:cNvSpPr/>
          <p:nvPr/>
        </p:nvSpPr>
        <p:spPr>
          <a:xfrm>
            <a:off x="4804756" y="2186247"/>
            <a:ext cx="1612669" cy="1895302"/>
          </a:xfrm>
          <a:custGeom>
            <a:avLst/>
            <a:gdLst>
              <a:gd name="connsiteX0" fmla="*/ 0 w 1612669"/>
              <a:gd name="connsiteY0" fmla="*/ 0 h 1895302"/>
              <a:gd name="connsiteX1" fmla="*/ 8313 w 1612669"/>
              <a:gd name="connsiteY1" fmla="*/ 881149 h 1895302"/>
              <a:gd name="connsiteX2" fmla="*/ 706582 w 1612669"/>
              <a:gd name="connsiteY2" fmla="*/ 872837 h 1895302"/>
              <a:gd name="connsiteX3" fmla="*/ 731520 w 1612669"/>
              <a:gd name="connsiteY3" fmla="*/ 1895302 h 1895302"/>
              <a:gd name="connsiteX4" fmla="*/ 1130531 w 1612669"/>
              <a:gd name="connsiteY4" fmla="*/ 1645920 h 1895302"/>
              <a:gd name="connsiteX5" fmla="*/ 1263535 w 1612669"/>
              <a:gd name="connsiteY5" fmla="*/ 1546168 h 1895302"/>
              <a:gd name="connsiteX6" fmla="*/ 1454728 w 1612669"/>
              <a:gd name="connsiteY6" fmla="*/ 1030778 h 1895302"/>
              <a:gd name="connsiteX7" fmla="*/ 1596044 w 1612669"/>
              <a:gd name="connsiteY7" fmla="*/ 723208 h 1895302"/>
              <a:gd name="connsiteX8" fmla="*/ 1612669 w 1612669"/>
              <a:gd name="connsiteY8" fmla="*/ 565266 h 1895302"/>
              <a:gd name="connsiteX9" fmla="*/ 1504604 w 1612669"/>
              <a:gd name="connsiteY9" fmla="*/ 282633 h 1895302"/>
              <a:gd name="connsiteX10" fmla="*/ 1504604 w 1612669"/>
              <a:gd name="connsiteY10" fmla="*/ 16626 h 1895302"/>
              <a:gd name="connsiteX11" fmla="*/ 0 w 1612669"/>
              <a:gd name="connsiteY11" fmla="*/ 0 h 18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2669" h="1895302">
                <a:moveTo>
                  <a:pt x="0" y="0"/>
                </a:moveTo>
                <a:lnTo>
                  <a:pt x="8313" y="881149"/>
                </a:lnTo>
                <a:lnTo>
                  <a:pt x="706582" y="872837"/>
                </a:lnTo>
                <a:lnTo>
                  <a:pt x="731520" y="1895302"/>
                </a:lnTo>
                <a:lnTo>
                  <a:pt x="1130531" y="1645920"/>
                </a:lnTo>
                <a:lnTo>
                  <a:pt x="1263535" y="1546168"/>
                </a:lnTo>
                <a:lnTo>
                  <a:pt x="1454728" y="1030778"/>
                </a:lnTo>
                <a:lnTo>
                  <a:pt x="1596044" y="723208"/>
                </a:lnTo>
                <a:lnTo>
                  <a:pt x="1612669" y="565266"/>
                </a:lnTo>
                <a:lnTo>
                  <a:pt x="1504604" y="282633"/>
                </a:lnTo>
                <a:lnTo>
                  <a:pt x="1504604" y="16626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C33E533-0545-4AB4-A0D3-ED85776ED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463BBD99-5E10-48D5-B00C-03C5F54D9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C8F233A3-9A09-4AC5-B152-6848401F16C3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F8C889-DD01-4C15-8A7B-439C6F035D6D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42D6005-100A-4549-B047-E83AB2E8C986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FC14F59-0994-478C-B0A0-9720AAD02AA4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8909A2E9-F461-47CF-BFAA-01DD4D1F69D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3F5DD9F6-006A-4103-82B7-F65E4CA6755B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DF00AD9-2797-4BAD-9140-1842C9B543C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C5AEC5-B0C6-432D-88A1-4EA4BD383F99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E319AC7-CD22-41CC-86A5-D1E68695820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F23DBEC-CD0D-4533-81C2-4423EBCB769D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5E9A631-A4FD-4730-A4AF-2630B48A2104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5B03C9E4-26B4-4C9C-9209-7E4C1FD8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67501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973B531A-1314-4EFF-B5A5-39FA3EE1944F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DDFB21C-E42D-467F-AE9C-6066E82C5267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C4ADA7-CF3A-4913-93FF-011EDCE848C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04613230-630F-4926-999C-3302F656E85D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1ED9DEB-A550-4B86-9503-40DC9FD2C582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F9534BD-119E-4CFC-B477-D7A3A87A9D9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3C86583-16FA-425D-9C94-46A54034027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918B2AC-13A5-47D7-9F47-FFAA92FBEAC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35DFC9D3-A7F1-45F6-BB34-03B64B5C1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B4FA95-5E86-4337-AB48-A138A5D00CE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58FA5276-DF87-4476-9199-C22926CF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68EB6707-78EF-4CF2-B408-6F36EA8B5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F1F2F35-361F-48A9-AE2F-04D8BAC63AE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5621593-095F-4DAB-8B4B-B36504A0164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F2BE099-2454-4DD7-AC83-E209D55F3B8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24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72840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Contributing area to reach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/>
                        <a:t>251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974450-871E-4BB2-9330-9239FFDD6549}"/>
              </a:ext>
            </a:extLst>
          </p:cNvPr>
          <p:cNvGrpSpPr/>
          <p:nvPr/>
        </p:nvGrpSpPr>
        <p:grpSpPr>
          <a:xfrm>
            <a:off x="3209925" y="1062038"/>
            <a:ext cx="3148013" cy="3457575"/>
            <a:chOff x="3209925" y="1062038"/>
            <a:chExt cx="3148013" cy="34575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0630BD-F292-4646-9EF3-7465ED491041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DF0899-FA6D-41EF-B643-330426149FDA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95B8B5-CD40-4728-8569-B3F9AA48FAF0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70D7-4F98-4A9B-9293-687D43B1C1DE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109063-32E7-4B6F-84A4-C08CFCF04C21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D34795-7058-4528-B579-34FDE38881B7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D7A6E8-08EF-4E21-A22B-82D5B2C2B024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E62A380-423F-41D4-A578-83A098A9CC68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BF71CB-8731-4D05-B353-D6FB33928095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3FDC1C-03D1-40D6-8076-EABA4FDBB2EB}"/>
              </a:ext>
            </a:extLst>
          </p:cNvPr>
          <p:cNvSpPr/>
          <p:nvPr/>
        </p:nvSpPr>
        <p:spPr>
          <a:xfrm>
            <a:off x="2876550" y="3419475"/>
            <a:ext cx="2495550" cy="1123950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5550" h="1123950">
                <a:moveTo>
                  <a:pt x="1876425" y="0"/>
                </a:moveTo>
                <a:lnTo>
                  <a:pt x="2085975" y="95250"/>
                </a:lnTo>
                <a:lnTo>
                  <a:pt x="2314575" y="85725"/>
                </a:lnTo>
                <a:lnTo>
                  <a:pt x="2457450" y="152400"/>
                </a:lnTo>
                <a:lnTo>
                  <a:pt x="2495550" y="314325"/>
                </a:lnTo>
                <a:lnTo>
                  <a:pt x="2466975" y="447675"/>
                </a:lnTo>
                <a:lnTo>
                  <a:pt x="2390775" y="514350"/>
                </a:lnTo>
                <a:lnTo>
                  <a:pt x="2295525" y="609600"/>
                </a:lnTo>
                <a:lnTo>
                  <a:pt x="2276475" y="714375"/>
                </a:lnTo>
                <a:lnTo>
                  <a:pt x="2247900" y="857250"/>
                </a:lnTo>
                <a:lnTo>
                  <a:pt x="2295525" y="923925"/>
                </a:lnTo>
                <a:lnTo>
                  <a:pt x="2209800" y="1009650"/>
                </a:lnTo>
                <a:lnTo>
                  <a:pt x="1504950" y="1114425"/>
                </a:lnTo>
                <a:lnTo>
                  <a:pt x="657225" y="1123950"/>
                </a:lnTo>
                <a:lnTo>
                  <a:pt x="0" y="1085850"/>
                </a:lnTo>
                <a:lnTo>
                  <a:pt x="0" y="923925"/>
                </a:lnTo>
                <a:lnTo>
                  <a:pt x="85725" y="647700"/>
                </a:lnTo>
                <a:lnTo>
                  <a:pt x="361950" y="533400"/>
                </a:lnTo>
                <a:lnTo>
                  <a:pt x="752475" y="257175"/>
                </a:lnTo>
                <a:lnTo>
                  <a:pt x="942975" y="123825"/>
                </a:lnTo>
                <a:lnTo>
                  <a:pt x="1562100" y="57150"/>
                </a:lnTo>
                <a:lnTo>
                  <a:pt x="1876425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CDA75F32-CF27-4191-800D-F443930E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A2FA75D-BBAB-4E9D-8B7E-710CC1BD5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85A09071-C5F1-4312-84A0-49D8234B6774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A1940E-FC42-43DF-A041-64406FABB56C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91DC495-127F-4D65-A851-B0560955BECA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8811951-99E5-456A-8571-0BCCA5E1277A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D5962B8-D6E0-49C8-B29D-8C171EB6E9F1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FDB7328-93F7-4217-9661-D043AC833FA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D7F967E-6B1B-4CC9-A4FF-D7A7C6065A4C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DEA275F-AF73-428D-82B9-FB451C377E9E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B4E69DA-E0FC-41F1-A6A6-998698EAD582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F23DF0A-6299-4535-A4F8-2DDBDDDDEF84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3EA8E1-C5CE-4F98-A39D-DB7F0B19B60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F45CAE54-A779-4890-A5C0-EDBB3E571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39570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78136D8-2A17-4C99-B482-CF5B4C26ECA7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97DCAB0-5EF9-4750-8885-246C287FA6D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EFC98B1-F86F-4998-AABE-9DFA1A0E41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6F055C1F-7E8B-4B2B-B005-DC083445AC50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23744A4-B4FF-44F5-A209-0ECDB617661B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F504E7-E3D3-4C1E-9447-EAC78C334C51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73C5707-9630-49A3-A95A-80A60FBED4EB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FD6DD8E-03EF-45E6-A678-086EE4E8773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9" name="Picture 2" descr="Related image">
              <a:extLst>
                <a:ext uri="{FF2B5EF4-FFF2-40B4-BE49-F238E27FC236}">
                  <a16:creationId xmlns:a16="http://schemas.microsoft.com/office/drawing/2014/main" id="{2424D7E4-9FD1-428A-916E-58DAC6B9C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492F7EE-22CD-40A4-AA9B-3853D5B0DA3B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1" name="Graphic 130" descr="Smiling face with no fill">
              <a:extLst>
                <a:ext uri="{FF2B5EF4-FFF2-40B4-BE49-F238E27FC236}">
                  <a16:creationId xmlns:a16="http://schemas.microsoft.com/office/drawing/2014/main" id="{2CDEF799-41E8-4680-A29F-49C91220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2" name="Graphic 131" descr="Question mark">
              <a:extLst>
                <a:ext uri="{FF2B5EF4-FFF2-40B4-BE49-F238E27FC236}">
                  <a16:creationId xmlns:a16="http://schemas.microsoft.com/office/drawing/2014/main" id="{4A01E0D3-3BE4-462D-8DFA-DD0856AA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14C1EA1-3328-4040-8912-0F5EA9AC6871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678CAA6-C478-44E6-BA3D-C63B1E0B506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A66DF94-410D-4368-A2EE-9803E3AF1CD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3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6AE1F7F-4098-4D2D-BC4A-A6ECE7EC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70505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 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DAA357-B697-4DB2-8053-C07CE43B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CC9796DD-270E-4B3D-AC20-DB36E103F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1505435C-8677-493D-B527-781130948A5E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1EC82C-766B-45C0-BE42-0AA3C206F895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DBF107-5B7E-49A0-9110-CE9ACEA5CA39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4E57BEC-1BD9-4666-90A1-22295A92D9F8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EEB8B216-6BCB-43A8-B8C7-689087156687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4661A4D-8F50-4161-8730-88A16F5D4A32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9BE9350-41C8-4F9B-9B58-D346E457F9E5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326E93-F7BC-4692-9F60-D3F06CDE3201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702FDA6-1C94-48D3-8FEA-870084BA957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4B5516E-D215-4238-A584-2F5595B8B613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83C562-8F0C-4B83-BFD9-E569D60E0F9E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BADC4ED7-7C73-4000-B648-D8BDAE7B8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373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C0CB036D-06C6-41BC-92A9-0D7D099A6152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B77169C-2113-4B37-8FBA-83E63A124FCF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C80B41A-D179-46A4-8020-B6E0CEC3D47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2BC9637C-4848-4EAA-AFCD-74D35DF941A3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B3F2FD-117E-4C31-BA67-6F5B8AFAF586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37202B1-4DC8-4979-B2DA-360D6A5ABBDE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E51590F-CB4C-47CD-8E33-8BCDCB12AA0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63E6F41-DDD4-4557-81BD-FCBABA133AE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Related image">
              <a:extLst>
                <a:ext uri="{FF2B5EF4-FFF2-40B4-BE49-F238E27FC236}">
                  <a16:creationId xmlns:a16="http://schemas.microsoft.com/office/drawing/2014/main" id="{55F86405-C532-4E04-A845-C8D2E5D37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F06F38-A7FD-40D2-8B8D-5B925C971BE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7" name="Graphic 116" descr="Smiling face with no fill">
              <a:extLst>
                <a:ext uri="{FF2B5EF4-FFF2-40B4-BE49-F238E27FC236}">
                  <a16:creationId xmlns:a16="http://schemas.microsoft.com/office/drawing/2014/main" id="{C5989B1E-15CC-4F31-9663-B7293901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8" name="Graphic 117" descr="Question mark">
              <a:extLst>
                <a:ext uri="{FF2B5EF4-FFF2-40B4-BE49-F238E27FC236}">
                  <a16:creationId xmlns:a16="http://schemas.microsoft.com/office/drawing/2014/main" id="{FD769C9F-6702-480A-B54E-3D3D0593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5BCD0F6-C08C-4603-91E2-32BFE468AF75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2441680-25EE-4424-A1CE-5B976F77D303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E37B8BB-91AC-4814-B5C4-608B21751502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579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8DF55FC9-DDF9-4EBE-8E1D-79D3CD5A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88849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69" name="Rectangle 168">
            <a:extLst>
              <a:ext uri="{FF2B5EF4-FFF2-40B4-BE49-F238E27FC236}">
                <a16:creationId xmlns:a16="http://schemas.microsoft.com/office/drawing/2014/main" id="{BB5CF06F-7059-46B3-BFBA-6D3F45388CC8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BE91214-76D6-4100-A1D1-7211ECA16D1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B7AD885-5BDE-4966-975F-3C3E113692CA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15AEBA3-1CE7-4590-94BF-8D0FF380477D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90CD049D-CC3E-4E48-ADA1-53EB5BB63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6416961-E29C-47A7-ADCF-A526C47F4D4D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30E0E29A-D540-4D04-8AC6-F4CD917A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DFD7684B-EE7B-4F68-9A16-597A82A47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D44BC9D-DF54-41FD-8652-2419A63A6AF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9439524-7D4D-4C51-9F92-B3A2E184B7AE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30E2A8D-3274-40A8-A66D-90F2EBEB1213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454783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554944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76600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210746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FC08353B-7A54-446C-8869-7CDCB14E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2667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626DDDC-2F58-4874-8C77-8F363FFB94AE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91764F-BD1F-4FB3-82BA-90D3768E88AD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8EA9DA5-12CE-4990-B740-44BE653CA3DC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A1111A7-7DFC-44B2-AD3E-EA972C3D4057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3C38F4-F4A9-44D4-9148-E3EB8E88D1E8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D0FDBE3-AA31-497C-805C-1680FD669109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E19D94-1446-427A-8E12-950070CE3D20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9293EC-FF73-4C7B-9CA2-8338A0BB4A20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75FEAC5-FA0B-4631-994B-CE5822556E8C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Budget</a:t>
              </a:r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D266676B-5795-4B71-A775-8E2ECA2D5E2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B7D37E62-703C-4DFF-B652-4C4E946B4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71384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76D4737A-6B7F-4D0F-BABC-1D3EFA84A25E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718AB65-1933-4608-93DA-761D16322442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AAEDEB26-526F-4A7F-973B-D4C48E6B88FD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C1454C-4FDC-4C3D-A300-A48D74C02837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1763C7-EE5C-4128-81AC-15BDF7D34136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741510F-4103-47AC-A2DC-BE9EF20B14F9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09D31E3-833F-43A9-8DC7-5BDEC245A410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A601B07-27A0-4B11-BB13-71DA27ACFB9F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CFD04290-A243-4CAC-8250-6050599073CD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13046AA4-2DF4-48BB-B734-D6D8EF250976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F8DC178-7E33-41A2-90D2-0B7ED07AFE22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3E3AE86A-394E-4CED-9701-321733C29C58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24C0550A-7962-4D69-AC8F-95272615454B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D86880-14E4-45A8-9685-4C57F0259B64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1A6A22-E46F-40E0-AF2D-B0B43C689D5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DC4D913-052F-474D-B3C3-27B7B20E52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6C00714F-CE87-4E0B-8F76-BE240B17AD1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D094DF5-35C9-482F-BA84-3D201975090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BD1489E-6D1F-492D-9A04-6FD74525802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FC55A2-8B80-4024-9643-5CB945EBB8F3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DCB851-4514-453F-93CD-B1F32771C976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7F7DBE-1DF6-4593-B095-383E0BC01E02}"/>
              </a:ext>
            </a:extLst>
          </p:cNvPr>
          <p:cNvSpPr/>
          <p:nvPr/>
        </p:nvSpPr>
        <p:spPr>
          <a:xfrm>
            <a:off x="-2220" y="3312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EEC300-7C73-40FB-8FA9-1301D289D9FA}"/>
              </a:ext>
            </a:extLst>
          </p:cNvPr>
          <p:cNvSpPr/>
          <p:nvPr/>
        </p:nvSpPr>
        <p:spPr>
          <a:xfrm>
            <a:off x="5946300" y="2954364"/>
            <a:ext cx="3332933" cy="122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scope &amp; intelligent recommendation”, show introduction pop-up (this page) of BMP scope &amp; intelligent recommendation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After click “Dismiss”, automatically select first BMP type (default)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8361A-221D-4890-A97E-792B5D548F33}"/>
              </a:ext>
            </a:extLst>
          </p:cNvPr>
          <p:cNvGrpSpPr/>
          <p:nvPr/>
        </p:nvGrpSpPr>
        <p:grpSpPr>
          <a:xfrm>
            <a:off x="2393071" y="973851"/>
            <a:ext cx="3700709" cy="1239492"/>
            <a:chOff x="2393071" y="973851"/>
            <a:chExt cx="3700709" cy="1239492"/>
          </a:xfrm>
        </p:grpSpPr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1AEDA5ED-54EB-42CA-A81B-E77356225006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scope &amp; intelligent recommendation tool identifies BMP types and locations according to user’s budget constraints or eco-service targets.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B440B2-4DC2-4AF0-8053-5A2F00EB87EA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A8F9E4-C67F-4213-B906-2075671430CA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6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262D4A9-8568-4453-B323-A7696D1A09B1}"/>
              </a:ext>
            </a:extLst>
          </p:cNvPr>
          <p:cNvSpPr/>
          <p:nvPr/>
        </p:nvSpPr>
        <p:spPr>
          <a:xfrm>
            <a:off x="9997747" y="155423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C8ECC73-6E42-409A-A478-12A5DFB1632C}"/>
              </a:ext>
            </a:extLst>
          </p:cNvPr>
          <p:cNvSpPr/>
          <p:nvPr/>
        </p:nvSpPr>
        <p:spPr>
          <a:xfrm>
            <a:off x="11077886" y="155588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46995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29596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b="1" dirty="0"/>
              <a:t>Run Intelligent Recommendation </a:t>
            </a:r>
            <a:r>
              <a:rPr lang="en-CA" sz="1000" b="1" baseline="30000" dirty="0"/>
              <a:t>(?)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78668" y="20431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47028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57044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9209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22624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2C687E-3109-49D4-802B-AE8F8746E572}"/>
              </a:ext>
            </a:extLst>
          </p:cNvPr>
          <p:cNvGrpSpPr/>
          <p:nvPr/>
        </p:nvGrpSpPr>
        <p:grpSpPr>
          <a:xfrm>
            <a:off x="4484058" y="5024959"/>
            <a:ext cx="5312493" cy="1646661"/>
            <a:chOff x="4484058" y="5024959"/>
            <a:chExt cx="5312493" cy="164666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884BE2C-1298-40A9-98AB-4A81C97FC844}"/>
                </a:ext>
              </a:extLst>
            </p:cNvPr>
            <p:cNvSpPr/>
            <p:nvPr/>
          </p:nvSpPr>
          <p:spPr>
            <a:xfrm>
              <a:off x="4484058" y="5395773"/>
              <a:ext cx="5312493" cy="127584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table, one effectiveness item (e.g. TP) will have 5 result columns,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On-site cost-effectiveness, and Off-site cost-effectiveness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is not available (e.g. carbon), only 3 columns will show,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and On-site cost-effectiveness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305F77-7C6B-48FE-BC72-3ABE1FCEEEA4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6087431" y="5024959"/>
              <a:ext cx="1052874" cy="370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A8BFC1-6BE8-457F-9DA8-110C25836EBF}"/>
              </a:ext>
            </a:extLst>
          </p:cNvPr>
          <p:cNvGrpSpPr/>
          <p:nvPr/>
        </p:nvGrpSpPr>
        <p:grpSpPr>
          <a:xfrm>
            <a:off x="2242130" y="797331"/>
            <a:ext cx="7733054" cy="4671904"/>
            <a:chOff x="2242130" y="797331"/>
            <a:chExt cx="7733054" cy="467190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953E1E-5003-4645-B786-828DA11AFC1B}"/>
                </a:ext>
              </a:extLst>
            </p:cNvPr>
            <p:cNvSpPr/>
            <p:nvPr/>
          </p:nvSpPr>
          <p:spPr>
            <a:xfrm>
              <a:off x="2242130" y="797331"/>
              <a:ext cx="4682566" cy="177491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Municipality and </a:t>
              </a:r>
              <a:r>
                <a:rPr lang="en-CA" sz="1200" b="1" u="sng" dirty="0" err="1"/>
                <a:t>Subwatershed</a:t>
              </a:r>
              <a:r>
                <a:rPr lang="en-CA" sz="1200" b="1" u="sng" dirty="0"/>
                <a:t> offer two level filter to define visible LSD or Parcel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select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from the list, only show LSD or parcel of that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and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lists are dynamic updating based on the other list. For example, if municipality selected, only overlapping </a:t>
              </a:r>
              <a:r>
                <a:rPr lang="en-CA" sz="1200" dirty="0" err="1"/>
                <a:t>subwatersheds</a:t>
              </a:r>
              <a:r>
                <a:rPr lang="en-CA" sz="1200" dirty="0"/>
                <a:t> will be visible in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 and vice versa.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 </a:t>
              </a:r>
              <a:r>
                <a:rPr lang="en-CA" sz="1200" b="1" u="sng" dirty="0"/>
                <a:t>All</a:t>
              </a:r>
              <a:r>
                <a:rPr lang="en-CA" sz="1200" dirty="0"/>
                <a:t> to show all Municipality or </a:t>
              </a:r>
              <a:r>
                <a:rPr lang="en-CA" sz="1200" dirty="0" err="1"/>
                <a:t>Subwatershed</a:t>
              </a: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4D3610-6BA2-4BFA-B14D-03BE89245FDA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6924696" y="1223499"/>
              <a:ext cx="3050488" cy="4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B30464-75FE-4E4F-985C-6A6A10DE7BFC}"/>
                </a:ext>
              </a:extLst>
            </p:cNvPr>
            <p:cNvCxnSpPr>
              <a:cxnSpLocks/>
              <a:stCxn id="110" idx="2"/>
              <a:endCxn id="34" idx="3"/>
            </p:cNvCxnSpPr>
            <p:nvPr/>
          </p:nvCxnSpPr>
          <p:spPr>
            <a:xfrm>
              <a:off x="4583413" y="2572247"/>
              <a:ext cx="1246156" cy="56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4BCFEC-7F11-447E-8227-7A26154FB995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 flipH="1">
              <a:off x="3352120" y="2572247"/>
              <a:ext cx="1231293" cy="2896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37802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EC023-29D0-44E6-BB5B-3E17B4D539F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3AD47B-948B-4EBC-9BD5-83B28DCC5A9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0594543F-E5FC-479C-9046-C0539135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2DA467-D4CF-4BBE-807D-FE5E35B6A7C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69935F65-3345-420E-A3BF-9B0D1F46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22E80AFC-3D1C-4753-9179-09BC00B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214EFC-4118-4334-A120-041FC93394B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FD4250-A5E0-4BFD-8011-BF179E5A28E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7EFFDCE-6170-4213-95AE-7942CAAA242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750FE1F-942C-4DE2-BE50-B3B1C41C3E58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F0E7A7E-4922-4A09-B0FB-EB8C69381B2D}"/>
              </a:ext>
            </a:extLst>
          </p:cNvPr>
          <p:cNvGrpSpPr/>
          <p:nvPr/>
        </p:nvGrpSpPr>
        <p:grpSpPr>
          <a:xfrm>
            <a:off x="9983272" y="1143546"/>
            <a:ext cx="2061132" cy="261611"/>
            <a:chOff x="9992363" y="725182"/>
            <a:chExt cx="2061132" cy="352179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7B537779-B718-468C-B83B-9D080EA8D66B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4159721B-A4BF-49BB-8527-DA6E9AB37B9C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16A7E5-B086-427F-9C64-5EFE6948250D}"/>
              </a:ext>
            </a:extLst>
          </p:cNvPr>
          <p:cNvGrpSpPr/>
          <p:nvPr/>
        </p:nvGrpSpPr>
        <p:grpSpPr>
          <a:xfrm>
            <a:off x="9992363" y="725183"/>
            <a:ext cx="2061132" cy="1281562"/>
            <a:chOff x="9992363" y="725183"/>
            <a:chExt cx="2061132" cy="1281562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0244B021-DEBB-4087-8C73-230DBA573F31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70" name="Isosceles Triangle 169">
              <a:extLst>
                <a:ext uri="{FF2B5EF4-FFF2-40B4-BE49-F238E27FC236}">
                  <a16:creationId xmlns:a16="http://schemas.microsoft.com/office/drawing/2014/main" id="{5E545024-FEF6-428D-81E8-92932DF6828A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5105915D-AAD9-489B-BCB4-77AFD58966D4}"/>
                </a:ext>
              </a:extLst>
            </p:cNvPr>
            <p:cNvSpPr/>
            <p:nvPr/>
          </p:nvSpPr>
          <p:spPr>
            <a:xfrm>
              <a:off x="10146043" y="1021165"/>
              <a:ext cx="1907207" cy="985580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5E1C447-48AD-49BA-8125-9FF38746FA88}"/>
                </a:ext>
              </a:extLst>
            </p:cNvPr>
            <p:cNvSpPr/>
            <p:nvPr/>
          </p:nvSpPr>
          <p:spPr>
            <a:xfrm>
              <a:off x="10154889" y="1107704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All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2F420F0-052B-43C0-AFD2-F9116A0B9338}"/>
                </a:ext>
              </a:extLst>
            </p:cNvPr>
            <p:cNvSpPr/>
            <p:nvPr/>
          </p:nvSpPr>
          <p:spPr>
            <a:xfrm>
              <a:off x="10159991" y="1424591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County 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6B76306-8E38-4D19-8439-76AAF00330F3}"/>
                </a:ext>
              </a:extLst>
            </p:cNvPr>
            <p:cNvSpPr/>
            <p:nvPr/>
          </p:nvSpPr>
          <p:spPr>
            <a:xfrm>
              <a:off x="10151144" y="170131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CB82409-49AD-40BE-AA0F-3318B687466E}"/>
              </a:ext>
            </a:extLst>
          </p:cNvPr>
          <p:cNvGrpSpPr/>
          <p:nvPr/>
        </p:nvGrpSpPr>
        <p:grpSpPr>
          <a:xfrm>
            <a:off x="9975184" y="2730842"/>
            <a:ext cx="2049609" cy="261610"/>
            <a:chOff x="9975184" y="2645117"/>
            <a:chExt cx="2049609" cy="26161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27003666-E523-4570-8D47-C2D607BE3DFB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31E879F-B47C-4791-89E4-E25ECAF19F91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CABE3F1-F8A3-41A1-975B-C451E634262B}"/>
              </a:ext>
            </a:extLst>
          </p:cNvPr>
          <p:cNvGrpSpPr/>
          <p:nvPr/>
        </p:nvGrpSpPr>
        <p:grpSpPr>
          <a:xfrm>
            <a:off x="9975184" y="2730842"/>
            <a:ext cx="2049609" cy="261610"/>
            <a:chOff x="9975184" y="2645117"/>
            <a:chExt cx="2049609" cy="26161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9F54E53-8B95-4F7B-8E52-87D2A1234D7E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46D1C05-C33C-452F-8468-4D1A513E9A3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7C3F16-A280-4ECB-97DA-75ABB4CB3DE2}"/>
              </a:ext>
            </a:extLst>
          </p:cNvPr>
          <p:cNvGrpSpPr/>
          <p:nvPr/>
        </p:nvGrpSpPr>
        <p:grpSpPr>
          <a:xfrm>
            <a:off x="9975184" y="2325519"/>
            <a:ext cx="2069221" cy="1128996"/>
            <a:chOff x="10039823" y="442665"/>
            <a:chExt cx="2069221" cy="1128996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F13977A8-243D-48C3-8324-A4274CD8495A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Budget</a:t>
              </a:r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1925750C-C2E7-4716-9C4C-00DCBC0C542F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FFEAF0A2-E6A5-4682-BF8A-AFB172507540}"/>
                </a:ext>
              </a:extLst>
            </p:cNvPr>
            <p:cNvSpPr/>
            <p:nvPr/>
          </p:nvSpPr>
          <p:spPr>
            <a:xfrm>
              <a:off x="10201836" y="728956"/>
              <a:ext cx="1907207" cy="8427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735979C-652E-409F-9741-5DECBC6F885D}"/>
                </a:ext>
              </a:extLst>
            </p:cNvPr>
            <p:cNvSpPr/>
            <p:nvPr/>
          </p:nvSpPr>
          <p:spPr>
            <a:xfrm>
              <a:off x="10210682" y="815495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443ABB3-3010-4313-955A-97A9E74B75A9}"/>
                </a:ext>
              </a:extLst>
            </p:cNvPr>
            <p:cNvSpPr/>
            <p:nvPr/>
          </p:nvSpPr>
          <p:spPr>
            <a:xfrm>
              <a:off x="10215784" y="113238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CE3E7-239C-4F30-B2FD-AC5242865CB7}"/>
              </a:ext>
            </a:extLst>
          </p:cNvPr>
          <p:cNvGrpSpPr/>
          <p:nvPr/>
        </p:nvGrpSpPr>
        <p:grpSpPr>
          <a:xfrm>
            <a:off x="697127" y="1649739"/>
            <a:ext cx="2982555" cy="2335030"/>
            <a:chOff x="697127" y="1649739"/>
            <a:chExt cx="2982555" cy="233503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FE7C175-55EF-4C60-AEE8-B57BAE87CB80}"/>
                </a:ext>
              </a:extLst>
            </p:cNvPr>
            <p:cNvSpPr/>
            <p:nvPr/>
          </p:nvSpPr>
          <p:spPr>
            <a:xfrm>
              <a:off x="697127" y="3166601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Add Tooltip text “Potential BMP locations for BMP type 1”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3D80CAB-DD17-42E7-B82F-175B1B9FE140}"/>
                </a:ext>
              </a:extLst>
            </p:cNvPr>
            <p:cNvCxnSpPr>
              <a:stCxn id="108" idx="0"/>
            </p:cNvCxnSpPr>
            <p:nvPr/>
          </p:nvCxnSpPr>
          <p:spPr>
            <a:xfrm flipH="1" flipV="1">
              <a:off x="1634894" y="1649739"/>
              <a:ext cx="553511" cy="1516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636A68B-3D96-4525-98E0-87E64B17CB16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35" name="Graphic 134" descr="World">
            <a:extLst>
              <a:ext uri="{FF2B5EF4-FFF2-40B4-BE49-F238E27FC236}">
                <a16:creationId xmlns:a16="http://schemas.microsoft.com/office/drawing/2014/main" id="{E9017B05-DF3B-410A-A8F9-607A2F5755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36" name="Graphic 135" descr="Map compass">
            <a:extLst>
              <a:ext uri="{FF2B5EF4-FFF2-40B4-BE49-F238E27FC236}">
                <a16:creationId xmlns:a16="http://schemas.microsoft.com/office/drawing/2014/main" id="{88862C66-CEAB-41A9-B6AB-A2BCA22FD5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32D8273F-8FC5-495C-82D4-80E467D37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42817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E826A789-3A99-4DE2-B028-B3325CD68720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8E0DC9F-F708-4471-B624-364C6D027DD1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1EA29ADE-5D31-4032-B3C8-FB0D3E123325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7831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3338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47028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57044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9209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22624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EC023-29D0-44E6-BB5B-3E17B4D539F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3AD47B-948B-4EBC-9BD5-83B28DCC5A9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0594543F-E5FC-479C-9046-C0539135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2DA467-D4CF-4BBE-807D-FE5E35B6A7C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69935F65-3345-420E-A3BF-9B0D1F46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22E80AFC-3D1C-4753-9179-09BC00B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214EFC-4118-4334-A120-041FC93394B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FD4250-A5E0-4BFD-8011-BF179E5A28E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7EFFDCE-6170-4213-95AE-7942CAAA242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664FC-905F-43AC-BD1E-AE71C23CEDE6}"/>
              </a:ext>
            </a:extLst>
          </p:cNvPr>
          <p:cNvGrpSpPr/>
          <p:nvPr/>
        </p:nvGrpSpPr>
        <p:grpSpPr>
          <a:xfrm>
            <a:off x="9975184" y="2587967"/>
            <a:ext cx="2049609" cy="261610"/>
            <a:chOff x="9975184" y="2645117"/>
            <a:chExt cx="2049609" cy="261610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4715A48-4088-44F7-BEE2-2136F9B8DD1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9E6D76A-CDC9-411E-A94F-880C7609B63F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635D763-C956-4AFA-AF11-22317FEE3906}"/>
              </a:ext>
            </a:extLst>
          </p:cNvPr>
          <p:cNvGrpSpPr/>
          <p:nvPr/>
        </p:nvGrpSpPr>
        <p:grpSpPr>
          <a:xfrm>
            <a:off x="6755589" y="1662230"/>
            <a:ext cx="3242158" cy="1642887"/>
            <a:chOff x="7503007" y="2117186"/>
            <a:chExt cx="3242158" cy="164288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409BEC-7B7F-4E93-B624-C243E341A5FB}"/>
                </a:ext>
              </a:extLst>
            </p:cNvPr>
            <p:cNvSpPr/>
            <p:nvPr/>
          </p:nvSpPr>
          <p:spPr>
            <a:xfrm>
              <a:off x="7503007" y="2941905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“All” will add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to the selection pool.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“Clear” will remove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from the selection pool.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50DBB1F-7B6F-4DA8-B0C9-FA5464441ED3}"/>
                </a:ext>
              </a:extLst>
            </p:cNvPr>
            <p:cNvCxnSpPr>
              <a:cxnSpLocks/>
              <a:stCxn id="130" idx="0"/>
              <a:endCxn id="108" idx="1"/>
            </p:cNvCxnSpPr>
            <p:nvPr/>
          </p:nvCxnSpPr>
          <p:spPr>
            <a:xfrm flipV="1">
              <a:off x="8994285" y="2117186"/>
              <a:ext cx="1750880" cy="824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1BC4626-3F6B-4999-B6E2-FD6140A3C601}"/>
              </a:ext>
            </a:extLst>
          </p:cNvPr>
          <p:cNvSpPr txBox="1"/>
          <p:nvPr/>
        </p:nvSpPr>
        <p:spPr>
          <a:xfrm>
            <a:off x="9878668" y="190027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830A49F-60FE-4936-8C8E-F01393B32A8A}"/>
              </a:ext>
            </a:extLst>
          </p:cNvPr>
          <p:cNvGrpSpPr/>
          <p:nvPr/>
        </p:nvGrpSpPr>
        <p:grpSpPr>
          <a:xfrm>
            <a:off x="9975184" y="2587967"/>
            <a:ext cx="2049609" cy="261610"/>
            <a:chOff x="9975184" y="2645117"/>
            <a:chExt cx="2049609" cy="26161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440548F-39AA-454D-BA9F-404DE1FAC427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1B3CDEA-D61B-4A7D-BC39-73BC5BF1729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9329371-AAED-46AA-8984-47861C0D3D89}"/>
              </a:ext>
            </a:extLst>
          </p:cNvPr>
          <p:cNvGrpSpPr/>
          <p:nvPr/>
        </p:nvGrpSpPr>
        <p:grpSpPr>
          <a:xfrm>
            <a:off x="9975184" y="2182644"/>
            <a:ext cx="2061132" cy="267278"/>
            <a:chOff x="10039823" y="442665"/>
            <a:chExt cx="2061132" cy="26727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115893A9-E6A1-4269-B21C-9377429BDC74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Budget</a:t>
              </a:r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E23A83EB-9C9B-43DC-8AD3-81BC1ABE1CC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2DBF71-40B5-44F8-821C-DD48D0C9F147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D1350E1-F47E-424A-9096-AE8DCDCB8D64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C2C572B-FFBA-477A-879C-0B7CCE81702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59CCCD9-E087-4657-A7F8-7A425BABAD3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ECB4FDE-AA5F-4BFC-B496-A8750EB0CCDE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BF26948B-3B92-4D2D-AB7E-B667B6A6081B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9F176E00-55D9-45A2-9A77-83153310BE61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8DCEA-97EA-4960-B9F2-136E13CEACB6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0D1BD83A-1E52-4A3B-8F92-8BA915C84D1B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04657AEA-B9EA-4953-A05B-CB7367D2D724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BA893D-837D-446B-9321-D038857A67A4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95" name="Graphic 94" descr="World">
            <a:extLst>
              <a:ext uri="{FF2B5EF4-FFF2-40B4-BE49-F238E27FC236}">
                <a16:creationId xmlns:a16="http://schemas.microsoft.com/office/drawing/2014/main" id="{39B2B8DA-F7A3-4FB3-B9D8-62FDF7F6F8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96" name="Graphic 95" descr="Map compass">
            <a:extLst>
              <a:ext uri="{FF2B5EF4-FFF2-40B4-BE49-F238E27FC236}">
                <a16:creationId xmlns:a16="http://schemas.microsoft.com/office/drawing/2014/main" id="{1DE88FF9-436E-4257-9745-CDD7684CC7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D15CD163-1E0A-48CC-A993-50031D1E1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77DC56D1-99A6-4711-AE24-03E757F1A872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90305D-D922-4441-94F6-20930EB6378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4ECB6CE3-1840-465D-826F-C783281D9E5E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21075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Activate account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2A54D4-CD41-429D-88F4-2D756ED8F85F}"/>
              </a:ext>
            </a:extLst>
          </p:cNvPr>
          <p:cNvGrpSpPr/>
          <p:nvPr/>
        </p:nvGrpSpPr>
        <p:grpSpPr>
          <a:xfrm>
            <a:off x="7465957" y="2188932"/>
            <a:ext cx="4217437" cy="1959119"/>
            <a:chOff x="7465957" y="2188932"/>
            <a:chExt cx="4217437" cy="19591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29860A-15FC-4CB8-92BE-375513D21EA9}"/>
                </a:ext>
              </a:extLst>
            </p:cNvPr>
            <p:cNvSpPr/>
            <p:nvPr/>
          </p:nvSpPr>
          <p:spPr>
            <a:xfrm>
              <a:off x="8520545" y="2188932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User click here to login if they already have an account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All user sign from the same page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C9B779-65F9-405A-9519-E1315DBFCB9C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7465957" y="2508430"/>
              <a:ext cx="1054588" cy="1639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CA5180-78DF-4521-A993-996EB7CD463B}"/>
              </a:ext>
            </a:extLst>
          </p:cNvPr>
          <p:cNvGrpSpPr/>
          <p:nvPr/>
        </p:nvGrpSpPr>
        <p:grpSpPr>
          <a:xfrm>
            <a:off x="7465957" y="4142165"/>
            <a:ext cx="4453052" cy="638995"/>
            <a:chOff x="7465957" y="4142165"/>
            <a:chExt cx="4453052" cy="6389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E69D3-C772-4169-B7F6-A6B9856646A8}"/>
                </a:ext>
              </a:extLst>
            </p:cNvPr>
            <p:cNvSpPr/>
            <p:nvPr/>
          </p:nvSpPr>
          <p:spPr>
            <a:xfrm>
              <a:off x="8756160" y="4142165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user get an activation code, they can activate account from this link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748BA1-F72D-424E-84DA-0BCF171FD834}"/>
                </a:ext>
              </a:extLst>
            </p:cNvPr>
            <p:cNvCxnSpPr>
              <a:cxnSpLocks/>
              <a:stCxn id="18" idx="1"/>
              <a:endCxn id="22" idx="3"/>
            </p:cNvCxnSpPr>
            <p:nvPr/>
          </p:nvCxnSpPr>
          <p:spPr>
            <a:xfrm flipH="1">
              <a:off x="7465957" y="4461663"/>
              <a:ext cx="1290203" cy="25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6EF6C-6974-48F2-BDB4-7221C0FFB111}"/>
              </a:ext>
            </a:extLst>
          </p:cNvPr>
          <p:cNvGrpSpPr/>
          <p:nvPr/>
        </p:nvGrpSpPr>
        <p:grpSpPr>
          <a:xfrm>
            <a:off x="7465957" y="5291569"/>
            <a:ext cx="4453051" cy="697707"/>
            <a:chOff x="7465957" y="5291569"/>
            <a:chExt cx="4453051" cy="6977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EAE14-47BA-4627-A59B-AB782F319752}"/>
                </a:ext>
              </a:extLst>
            </p:cNvPr>
            <p:cNvSpPr/>
            <p:nvPr/>
          </p:nvSpPr>
          <p:spPr>
            <a:xfrm>
              <a:off x="8756159" y="5350281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this button to contact admin (next slide)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911FD1-0E14-4C3E-BF60-7E24362527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7465957" y="5291569"/>
              <a:ext cx="1290202" cy="378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0297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68335" y="348394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833" y="423657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5356" y="313031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406436" y="276034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7044" y="2449579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1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5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567769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89425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223571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2" y="4897220"/>
            <a:ext cx="7769729" cy="1960779"/>
          </a:xfrm>
          <a:prstGeom prst="rect">
            <a:avLst/>
          </a:prstGeom>
        </p:spPr>
      </p:pic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BCD511C4-E5FB-40EE-8CD1-38901626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651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DE5F14-4DBB-4C84-9D08-774C9FACC3A6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8FD944B-B545-47C5-B1BB-AC301BAD98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D5EA3D7-86D8-454D-B604-E00579C48C7C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46011AF-33D1-4737-A656-FDA510B1C52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911EF05-1609-4683-ADCE-D183FCA9E6C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6C328F6-58D1-498E-A957-0921FF2A2D3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712C6-ACEE-4393-B9A7-22CB2895917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BF570-F81B-4989-85F3-8AE20C4B37D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5B4C8EA-900C-46B1-9AD0-149BC022BFC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E7FBCB7-4D33-4A46-BBA6-E0891DB4F0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5" name="Picture 2" descr="Related image">
              <a:extLst>
                <a:ext uri="{FF2B5EF4-FFF2-40B4-BE49-F238E27FC236}">
                  <a16:creationId xmlns:a16="http://schemas.microsoft.com/office/drawing/2014/main" id="{ABEA117B-9A86-474C-8BFB-D14B45487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0C05900-2DDA-4F2D-A7AE-C4876125638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7" name="Graphic 136" descr="Smiling face with no fill">
              <a:extLst>
                <a:ext uri="{FF2B5EF4-FFF2-40B4-BE49-F238E27FC236}">
                  <a16:creationId xmlns:a16="http://schemas.microsoft.com/office/drawing/2014/main" id="{20C704A5-A93F-4773-8E08-0446EEBC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8" name="Graphic 137" descr="Question mark">
              <a:extLst>
                <a:ext uri="{FF2B5EF4-FFF2-40B4-BE49-F238E27FC236}">
                  <a16:creationId xmlns:a16="http://schemas.microsoft.com/office/drawing/2014/main" id="{EC2D2512-3070-449E-91F5-0BC6DBC7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A672-11A0-4D34-80F1-F5EBE8FA237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D98956-D841-4430-8185-97C3AB04B88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264F36F-9EED-46EC-A4E1-E8C818F9F368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51F3542-F05D-43C6-BB6D-0FF30EE35137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596137D-E9D5-42ED-B004-71A05D68632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2CE58AE-4F9E-4BB8-8BC9-8395F7FCB0C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740FEF2-FA12-4A24-AD38-1296ACBB9F0F}"/>
              </a:ext>
            </a:extLst>
          </p:cNvPr>
          <p:cNvSpPr txBox="1"/>
          <p:nvPr/>
        </p:nvSpPr>
        <p:spPr>
          <a:xfrm>
            <a:off x="9878668" y="18812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6F96AE7-51DD-4A79-BF58-1D1864EF9D11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990E51E-790A-464A-991A-61E52A9ECB7D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7A14AC3-4D6E-4086-B3C8-C915420B721B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A61C2AC-2BE8-40DB-8598-0A3FCF89B47E}"/>
              </a:ext>
            </a:extLst>
          </p:cNvPr>
          <p:cNvGrpSpPr/>
          <p:nvPr/>
        </p:nvGrpSpPr>
        <p:grpSpPr>
          <a:xfrm>
            <a:off x="9975184" y="2163594"/>
            <a:ext cx="2061132" cy="267278"/>
            <a:chOff x="10039823" y="442665"/>
            <a:chExt cx="2061132" cy="267278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149E8150-78FD-43AC-B2C6-84DC1E50EC92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Budget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DC4706A-E092-415C-8B22-F154E84EEC6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C301C52-F5E5-4452-9638-CC1241B67EE2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254228-F9A8-453B-829B-85306C8C8D83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DE6463D-E115-487D-AC7C-05A13DC8E63A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67C0510-B9D4-4681-9B21-12B70DF30334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B53F9F7-D201-4479-9209-8A1D1E1885C4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073FA51C-119B-47F4-B631-EF221C25223D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48" name="Isosceles Triangle 147">
                <a:extLst>
                  <a:ext uri="{FF2B5EF4-FFF2-40B4-BE49-F238E27FC236}">
                    <a16:creationId xmlns:a16="http://schemas.microsoft.com/office/drawing/2014/main" id="{9CE393F6-1E41-41A1-9838-6EBAB53648F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F0887FC-45C8-45E0-B060-9CBFB0EE5DA0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C5A39139-90A3-4ED0-8494-D67EA1DCB602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25C8DA6-5C0E-45AE-8538-14146D9F6A01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FD774C24-C74A-4935-AAFD-61FB1184D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95273"/>
              </p:ext>
            </p:extLst>
          </p:nvPr>
        </p:nvGraphicFramePr>
        <p:xfrm>
          <a:off x="2093401" y="4670880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D72C4C40-0AAB-4A1C-B3B4-36E6604B4839}"/>
              </a:ext>
            </a:extLst>
          </p:cNvPr>
          <p:cNvSpPr txBox="1"/>
          <p:nvPr/>
        </p:nvSpPr>
        <p:spPr>
          <a:xfrm>
            <a:off x="5147881" y="4633769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12C755D-C24F-48CB-B59D-62A4DC9AFB82}"/>
              </a:ext>
            </a:extLst>
          </p:cNvPr>
          <p:cNvSpPr/>
          <p:nvPr/>
        </p:nvSpPr>
        <p:spPr>
          <a:xfrm>
            <a:off x="6843862" y="4663291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A22C178F-CB92-4818-B35F-3C992105290D}"/>
              </a:ext>
            </a:extLst>
          </p:cNvPr>
          <p:cNvSpPr/>
          <p:nvPr/>
        </p:nvSpPr>
        <p:spPr>
          <a:xfrm rot="10800000">
            <a:off x="8026081" y="4764574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F17C0B-8A6A-4FF7-BEA3-395A60DE330C}"/>
              </a:ext>
            </a:extLst>
          </p:cNvPr>
          <p:cNvSpPr/>
          <p:nvPr/>
        </p:nvSpPr>
        <p:spPr>
          <a:xfrm>
            <a:off x="8317146" y="4670880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8F3ABB9C-DAB1-4D0C-84CA-E4AFD2BC1B28}"/>
              </a:ext>
            </a:extLst>
          </p:cNvPr>
          <p:cNvSpPr/>
          <p:nvPr/>
        </p:nvSpPr>
        <p:spPr>
          <a:xfrm rot="10800000">
            <a:off x="9789672" y="4740078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8C9F4-2A3B-4BD4-A2E2-D30BB9A7E8B6}"/>
              </a:ext>
            </a:extLst>
          </p:cNvPr>
          <p:cNvGrpSpPr/>
          <p:nvPr/>
        </p:nvGrpSpPr>
        <p:grpSpPr>
          <a:xfrm>
            <a:off x="8477573" y="4811604"/>
            <a:ext cx="3328725" cy="1335569"/>
            <a:chOff x="4418984" y="4949240"/>
            <a:chExt cx="5164153" cy="133556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AFC7C0-1E7E-4484-811D-28F16A0A6626}"/>
                </a:ext>
              </a:extLst>
            </p:cNvPr>
            <p:cNvSpPr/>
            <p:nvPr/>
          </p:nvSpPr>
          <p:spPr>
            <a:xfrm>
              <a:off x="5446693" y="5466641"/>
              <a:ext cx="4136444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There are two level of drop list to define ranking chart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519E050-73FF-448F-931D-06E8A15BE20D}"/>
                </a:ext>
              </a:extLst>
            </p:cNvPr>
            <p:cNvCxnSpPr>
              <a:cxnSpLocks/>
              <a:stCxn id="139" idx="1"/>
            </p:cNvCxnSpPr>
            <p:nvPr/>
          </p:nvCxnSpPr>
          <p:spPr>
            <a:xfrm flipH="1" flipV="1">
              <a:off x="4418984" y="4949240"/>
              <a:ext cx="1027709" cy="926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0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467608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567769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89425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7603AD1-9E9A-4EEC-B4CE-14F09B09E6D1}"/>
              </a:ext>
            </a:extLst>
          </p:cNvPr>
          <p:cNvSpPr/>
          <p:nvPr/>
        </p:nvSpPr>
        <p:spPr>
          <a:xfrm>
            <a:off x="9468335" y="348394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AED77B47-2B68-46F3-8FAA-5D0146F09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0833" y="4236571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93935186-A327-4167-AB52-CCD0DD5897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5356" y="3130314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2FD4E583-CD42-4A31-B641-9F03E3EF0EE1}"/>
              </a:ext>
            </a:extLst>
          </p:cNvPr>
          <p:cNvSpPr txBox="1"/>
          <p:nvPr/>
        </p:nvSpPr>
        <p:spPr>
          <a:xfrm>
            <a:off x="9406436" y="276034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91BB5669-CB2D-4A07-AC5B-42B0F825A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95679"/>
              </p:ext>
            </p:extLst>
          </p:nvPr>
        </p:nvGraphicFramePr>
        <p:xfrm>
          <a:off x="2093401" y="4670880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F01170EE-0D69-4A59-A9EE-A5C12A3CCD53}"/>
              </a:ext>
            </a:extLst>
          </p:cNvPr>
          <p:cNvSpPr txBox="1"/>
          <p:nvPr/>
        </p:nvSpPr>
        <p:spPr>
          <a:xfrm>
            <a:off x="5147881" y="4633769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1A69AF-3D75-42FA-AC7B-03DC41244C36}"/>
              </a:ext>
            </a:extLst>
          </p:cNvPr>
          <p:cNvSpPr/>
          <p:nvPr/>
        </p:nvSpPr>
        <p:spPr>
          <a:xfrm>
            <a:off x="6843862" y="4663291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CDB272E6-055F-4578-B31C-4A66F38A20F9}"/>
              </a:ext>
            </a:extLst>
          </p:cNvPr>
          <p:cNvSpPr/>
          <p:nvPr/>
        </p:nvSpPr>
        <p:spPr>
          <a:xfrm rot="10800000">
            <a:off x="8026081" y="4764574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0F1125B-D738-44AD-A925-39BF034DE70E}"/>
              </a:ext>
            </a:extLst>
          </p:cNvPr>
          <p:cNvSpPr/>
          <p:nvPr/>
        </p:nvSpPr>
        <p:spPr>
          <a:xfrm>
            <a:off x="8317146" y="4670880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2A8B0BD6-BEEE-4D17-8CF7-1DD7842A96FB}"/>
              </a:ext>
            </a:extLst>
          </p:cNvPr>
          <p:cNvSpPr/>
          <p:nvPr/>
        </p:nvSpPr>
        <p:spPr>
          <a:xfrm rot="10800000">
            <a:off x="9789672" y="4740078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223571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3" y="4897220"/>
            <a:ext cx="7769728" cy="19607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F75BD9D-EFE8-4504-99CE-591D27E462ED}"/>
              </a:ext>
            </a:extLst>
          </p:cNvPr>
          <p:cNvGrpSpPr/>
          <p:nvPr/>
        </p:nvGrpSpPr>
        <p:grpSpPr>
          <a:xfrm>
            <a:off x="3572343" y="4089045"/>
            <a:ext cx="5596880" cy="2173263"/>
            <a:chOff x="3572343" y="4089045"/>
            <a:chExt cx="5596880" cy="217326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C81DAD0-FCCF-4E00-ABB9-45AA54D99731}"/>
                </a:ext>
              </a:extLst>
            </p:cNvPr>
            <p:cNvSpPr/>
            <p:nvPr/>
          </p:nvSpPr>
          <p:spPr>
            <a:xfrm>
              <a:off x="5282542" y="4089045"/>
              <a:ext cx="3886681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which location is selected, which is included in baseline, and the unselected locations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4F26E3-FF85-468D-BA3D-BE7CB8480C60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flipH="1">
              <a:off x="3572343" y="4498129"/>
              <a:ext cx="1710199" cy="83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4CD3B8-B776-4E25-8E17-8316113CBA80}"/>
                </a:ext>
              </a:extLst>
            </p:cNvPr>
            <p:cNvCxnSpPr/>
            <p:nvPr/>
          </p:nvCxnSpPr>
          <p:spPr>
            <a:xfrm>
              <a:off x="7225882" y="4904276"/>
              <a:ext cx="354098" cy="134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44FDB5-8161-456C-AE53-FDA062587CF0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>
              <a:off x="7225883" y="4907213"/>
              <a:ext cx="1537887" cy="1355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704DB3A2-1D0C-4DB3-AB79-6594D3838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83730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9DBF976-1423-42AC-84B0-A2EE866A173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0D5A55-C165-4419-BDA6-08F0761A8A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D73EA06-9355-4D09-847E-80ED6F088D4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DD8AFDF1-BABB-43EB-82B5-F1DCBCC872C1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149CFA-EC17-4192-9809-91E1D0077E1D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BA22AE-FE64-49BF-B306-5552628199B5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A008685-AFBE-4872-BBCE-D29E6F90226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8EAF1C-14BA-4280-B339-B5C4001E0019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AB92EB-4707-4883-9050-373927FF13E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E778C12-858E-4406-BBFB-F0D1B744A05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3" name="Picture 2" descr="Related image">
              <a:extLst>
                <a:ext uri="{FF2B5EF4-FFF2-40B4-BE49-F238E27FC236}">
                  <a16:creationId xmlns:a16="http://schemas.microsoft.com/office/drawing/2014/main" id="{CF9E7B0E-95D0-4577-B3DC-2994C2B45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26919BA-1BDB-4A16-A3C2-F500A10FC1A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5" name="Graphic 124" descr="Smiling face with no fill">
              <a:extLst>
                <a:ext uri="{FF2B5EF4-FFF2-40B4-BE49-F238E27FC236}">
                  <a16:creationId xmlns:a16="http://schemas.microsoft.com/office/drawing/2014/main" id="{5F45B114-03C4-4C32-9F23-726E4F8D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26" name="Graphic 125" descr="Question mark">
              <a:extLst>
                <a:ext uri="{FF2B5EF4-FFF2-40B4-BE49-F238E27FC236}">
                  <a16:creationId xmlns:a16="http://schemas.microsoft.com/office/drawing/2014/main" id="{5F963A7C-346D-4C46-BCC6-229B1776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2553133-258B-4F73-B722-25421507588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F1D1942-D74C-47F1-8012-1F4C5D8957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643513F-BDC7-4BEE-8CB7-2948C36AC364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588433F-5C48-46DA-BB90-D5365C568DE7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A41108D-A27A-4F37-AB21-67781D7ED7DA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0A8F7E0-CA92-4B6E-972E-3D2D99A6344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44A1EA97-4AAD-46B8-AA5E-E110A354B54D}"/>
              </a:ext>
            </a:extLst>
          </p:cNvPr>
          <p:cNvSpPr txBox="1"/>
          <p:nvPr/>
        </p:nvSpPr>
        <p:spPr>
          <a:xfrm>
            <a:off x="9878668" y="18812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783358-AA8D-4CA8-8903-1949F777249A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5B5248A-ED91-46D9-939E-BD07B5733A3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221733E-4F68-452B-A8DE-4FCFAA693E6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BC0211-5FE7-49F1-86C0-702892CAE3EE}"/>
              </a:ext>
            </a:extLst>
          </p:cNvPr>
          <p:cNvGrpSpPr/>
          <p:nvPr/>
        </p:nvGrpSpPr>
        <p:grpSpPr>
          <a:xfrm>
            <a:off x="9975184" y="2163594"/>
            <a:ext cx="2061132" cy="267278"/>
            <a:chOff x="10039823" y="442665"/>
            <a:chExt cx="2061132" cy="267278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CB7AAC9B-FFF6-4C0F-8536-49DBD0194F79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Budget</a:t>
              </a:r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43A7B5B9-C5C5-4F3F-8B82-EB01954E5DA8}"/>
                </a:ext>
              </a:extLst>
            </p:cNvPr>
            <p:cNvSpPr/>
            <p:nvPr/>
          </p:nvSpPr>
          <p:spPr>
            <a:xfrm rot="10800000">
              <a:off x="11889768" y="556620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CE4EEC-CF6D-49D0-B7DE-02B40067AF49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6CE194-465D-43BF-A8D1-75DC9FC67445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063B7E9-9DE9-42A7-885E-4DEC7E66157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AE3557A-1934-4BE0-A8FD-8277FCF4E9DB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C34B47B-E15B-4B4F-B256-7A23D6C72428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D9939EA-7007-4133-A909-D34E023A0968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D3ADD691-D3F0-4445-B871-09AFD2648DE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851C398-A066-48AD-9319-6083AE9F5D18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22936E33-40A5-4F13-A873-5B06258CB3BA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345DB5CD-9E07-4BBF-92A7-C5FF730305CF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7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467608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567769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89425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223571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03632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9339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C3930-FA19-4F4C-BA6C-EA62B15AC917}"/>
              </a:ext>
            </a:extLst>
          </p:cNvPr>
          <p:cNvSpPr txBox="1"/>
          <p:nvPr/>
        </p:nvSpPr>
        <p:spPr>
          <a:xfrm>
            <a:off x="9878668" y="19193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0928C4-0134-4E7E-89F9-E7359EDD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06113"/>
              </p:ext>
            </p:extLst>
          </p:nvPr>
        </p:nvGraphicFramePr>
        <p:xfrm>
          <a:off x="9973568" y="3229235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77C16D1C-8463-4ABC-B3C5-2C4588744AB0}"/>
              </a:ext>
            </a:extLst>
          </p:cNvPr>
          <p:cNvSpPr/>
          <p:nvPr/>
        </p:nvSpPr>
        <p:spPr>
          <a:xfrm>
            <a:off x="9973569" y="2912563"/>
            <a:ext cx="2176347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344BA2C-1BF1-446A-B908-CC5EE16C4607}"/>
              </a:ext>
            </a:extLst>
          </p:cNvPr>
          <p:cNvSpPr/>
          <p:nvPr/>
        </p:nvSpPr>
        <p:spPr>
          <a:xfrm>
            <a:off x="9990264" y="2602183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82" name="Picture 8" descr="Related image">
            <a:extLst>
              <a:ext uri="{FF2B5EF4-FFF2-40B4-BE49-F238E27FC236}">
                <a16:creationId xmlns:a16="http://schemas.microsoft.com/office/drawing/2014/main" id="{132B3258-67F4-4A71-8B58-5A4945C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672275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Related image">
            <a:extLst>
              <a:ext uri="{FF2B5EF4-FFF2-40B4-BE49-F238E27FC236}">
                <a16:creationId xmlns:a16="http://schemas.microsoft.com/office/drawing/2014/main" id="{570CA80A-1666-4824-AE4C-D18845E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45459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Related image">
            <a:extLst>
              <a:ext uri="{FF2B5EF4-FFF2-40B4-BE49-F238E27FC236}">
                <a16:creationId xmlns:a16="http://schemas.microsoft.com/office/drawing/2014/main" id="{5C09E2B9-953F-416C-BB28-A7BEC018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18643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66C68E7-005A-4DE5-A34E-6F1374B03CD0}"/>
              </a:ext>
            </a:extLst>
          </p:cNvPr>
          <p:cNvGrpSpPr/>
          <p:nvPr/>
        </p:nvGrpSpPr>
        <p:grpSpPr>
          <a:xfrm>
            <a:off x="9975184" y="2201694"/>
            <a:ext cx="2069221" cy="1128996"/>
            <a:chOff x="10039823" y="442665"/>
            <a:chExt cx="2069221" cy="1128996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E8EAC6B-BAE4-417B-9B14-09652F10FC7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B27C751D-350F-4246-AFAC-372F88A0CA9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25F7F6D4-4EBA-4634-8349-A920874F1732}"/>
                </a:ext>
              </a:extLst>
            </p:cNvPr>
            <p:cNvSpPr/>
            <p:nvPr/>
          </p:nvSpPr>
          <p:spPr>
            <a:xfrm>
              <a:off x="10201836" y="728956"/>
              <a:ext cx="1907207" cy="8427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1BA17A6-D73E-440E-8828-E0E0AE4513D9}"/>
                </a:ext>
              </a:extLst>
            </p:cNvPr>
            <p:cNvSpPr/>
            <p:nvPr/>
          </p:nvSpPr>
          <p:spPr>
            <a:xfrm>
              <a:off x="10210682" y="815495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F8DE77C-3934-4D59-A5B8-27A1E9177184}"/>
                </a:ext>
              </a:extLst>
            </p:cNvPr>
            <p:cNvSpPr/>
            <p:nvPr/>
          </p:nvSpPr>
          <p:spPr>
            <a:xfrm>
              <a:off x="10215784" y="1132382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E6E0BC-5BBA-4E82-8129-0D094CB7A0CB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D0E77E-18E8-4FDE-ABD0-C5F7DED13CFD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333F611-9F7A-4A00-89FC-373165FDEE47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72D5F33-0CF3-4169-83AC-FC4DB0D06A45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F28886-9642-4697-BD73-1824C17FCEE3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AA6AE70-EF83-42E9-B37C-8482E724B02A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8404258A-D60A-4BD3-95B6-3718EBD8448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4B68268-1139-4A42-8B1E-70CB832BD961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0BEDD92-3AF0-4CEE-818A-E6739C4740FD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E8B77D36-A95E-4DE3-87AD-E254C418EDED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0975193-6B0B-4CEF-9AF8-3B2B9747B51A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9" name="Graphic 108" descr="World">
            <a:extLst>
              <a:ext uri="{FF2B5EF4-FFF2-40B4-BE49-F238E27FC236}">
                <a16:creationId xmlns:a16="http://schemas.microsoft.com/office/drawing/2014/main" id="{0F84CE60-F933-4AC7-83DC-7DFAC41ECC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10" name="Graphic 109" descr="Map compass">
            <a:extLst>
              <a:ext uri="{FF2B5EF4-FFF2-40B4-BE49-F238E27FC236}">
                <a16:creationId xmlns:a16="http://schemas.microsoft.com/office/drawing/2014/main" id="{ED36E566-FBD8-4B3A-A44C-59CFEF5A00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D5C07CD-651C-42D1-B39C-EC703A8C2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779FEF7-BAD6-4903-BBD7-613AFDAEB64E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BE70D39-7F27-4746-85BC-9F45909DA147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66E873F5-86C7-4436-B0BF-263291F943EE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1104419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467608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567769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89425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223571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C3930-FA19-4F4C-BA6C-EA62B15AC917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0928C4-0134-4E7E-89F9-E7359EDD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27252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77C16D1C-8463-4ABC-B3C5-2C4588744AB0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344BA2C-1BF1-446A-B908-CC5EE16C460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82" name="Picture 8" descr="Related image">
            <a:extLst>
              <a:ext uri="{FF2B5EF4-FFF2-40B4-BE49-F238E27FC236}">
                <a16:creationId xmlns:a16="http://schemas.microsoft.com/office/drawing/2014/main" id="{132B3258-67F4-4A71-8B58-5A4945C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Related image">
            <a:extLst>
              <a:ext uri="{FF2B5EF4-FFF2-40B4-BE49-F238E27FC236}">
                <a16:creationId xmlns:a16="http://schemas.microsoft.com/office/drawing/2014/main" id="{570CA80A-1666-4824-AE4C-D18845E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Related image">
            <a:extLst>
              <a:ext uri="{FF2B5EF4-FFF2-40B4-BE49-F238E27FC236}">
                <a16:creationId xmlns:a16="http://schemas.microsoft.com/office/drawing/2014/main" id="{5C09E2B9-953F-416C-BB28-A7BEC018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66C68E7-005A-4DE5-A34E-6F1374B03CD0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E8EAC6B-BAE4-417B-9B14-09652F10FC7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B27C751D-350F-4246-AFAC-372F88A0CA9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7EFE42-8981-408D-91B1-099041702A12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E3C1FC9-5ED7-4356-9F65-1A929E373249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B6E9D0E-2789-43BF-8886-6333800AA74E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70F443-603F-472C-A609-464B3D9339BC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EFF588E-0DBC-4239-9A09-D4C809BC2F29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4C529BB3-31DF-4F23-A70B-A11CCCCA8802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51510DE-41BE-4E09-A01D-F2F4800DE81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490179E-8E79-466D-8968-5CF9AD2AC806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76E341F4-39DB-486A-B1B6-7FE82144F01D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008085CF-0EAA-413A-B9E2-829218190298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0C564B-E695-4BCB-8EB1-388A42CA7E43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1" name="Graphic 100" descr="World">
            <a:extLst>
              <a:ext uri="{FF2B5EF4-FFF2-40B4-BE49-F238E27FC236}">
                <a16:creationId xmlns:a16="http://schemas.microsoft.com/office/drawing/2014/main" id="{CEDF1352-31D5-4BD5-B3BA-BB872B46C7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7" name="Graphic 106" descr="Map compass">
            <a:extLst>
              <a:ext uri="{FF2B5EF4-FFF2-40B4-BE49-F238E27FC236}">
                <a16:creationId xmlns:a16="http://schemas.microsoft.com/office/drawing/2014/main" id="{D4CABA89-E3A3-470C-A7D0-79A866284F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85A0C092-B860-4157-8B21-F7D352270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C9D26AB3-4F3E-49B7-AAFC-C68B4CB21DE1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1359F59-FFFA-49E9-9587-706E6BEE9AF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084FB55A-A9A1-4C44-AA55-5FAD425B3CD5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78482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468994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569155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90811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224957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D4B9C767-FFA5-4502-902A-910FC89D7639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3EBD0FD-833B-473F-BD71-B173F0D4B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06634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333F63B5-0D93-43B6-B517-35A7102915AE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28AB18D-3276-4223-B2FC-235CBA0D4A34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48AAAC87-475C-4FB6-B0BD-DFB17395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Related image">
            <a:extLst>
              <a:ext uri="{FF2B5EF4-FFF2-40B4-BE49-F238E27FC236}">
                <a16:creationId xmlns:a16="http://schemas.microsoft.com/office/drawing/2014/main" id="{F9D3B0AF-50B1-402A-8223-ECDFD261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Related image">
            <a:extLst>
              <a:ext uri="{FF2B5EF4-FFF2-40B4-BE49-F238E27FC236}">
                <a16:creationId xmlns:a16="http://schemas.microsoft.com/office/drawing/2014/main" id="{2A470C1A-1A9D-4A30-A747-18EA2326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000507B-6099-46E5-B5E4-0087EA606602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C53C8ABD-0020-4791-BA8E-565B5A83E62D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</a:t>
              </a:r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CB69059-FFD3-47DF-9015-52AD185083F6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4B63F4A-ADA9-49CF-ACD3-65A3253A69C9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58" name="Graphic 157" descr="World">
            <a:extLst>
              <a:ext uri="{FF2B5EF4-FFF2-40B4-BE49-F238E27FC236}">
                <a16:creationId xmlns:a16="http://schemas.microsoft.com/office/drawing/2014/main" id="{2844C19C-1EEA-4C12-B59F-EE66CA252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59" name="Graphic 158" descr="Map compass">
            <a:extLst>
              <a:ext uri="{FF2B5EF4-FFF2-40B4-BE49-F238E27FC236}">
                <a16:creationId xmlns:a16="http://schemas.microsoft.com/office/drawing/2014/main" id="{06AEBAFF-7179-4EDC-B0F7-BE8F43BA82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DC841C2-8CF7-47BA-BD70-C55E1DC45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61" name="TextBox 160">
            <a:extLst>
              <a:ext uri="{FF2B5EF4-FFF2-40B4-BE49-F238E27FC236}">
                <a16:creationId xmlns:a16="http://schemas.microsoft.com/office/drawing/2014/main" id="{05BBFE93-FE0A-4C19-8D05-01B2A9B3DF0A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77B476C-CE57-406F-B033-3725E24DFF1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DCCB1E80-C0F6-4B9D-BEDF-78BCEA544B27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EAC9718-F910-46C5-897E-EB9CD4BE9886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F8C0E80-06AB-468A-9F17-18447FF2D32C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3902F44-B97C-4975-ACE9-8FFC52D241BC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20E75E9-8A6D-4FC2-A5BD-CC3B4F1F0E39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1AD1DA4-D1B0-4C45-8688-D0F59FFFBDFC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855EA66E-7FED-4EDC-99D8-48821ABE70BC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F9497138-B40F-41F5-9A8D-BAB5152288CB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FD4D98D-4159-48D3-9D1B-990E3B357130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6DE41B33-65AF-48F2-BDA8-8242154301CE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EC955F20-BA84-46CA-852C-6550C4346088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0CBBA1A6-CD1D-4B7B-B41E-AEF712BDC760}"/>
              </a:ext>
            </a:extLst>
          </p:cNvPr>
          <p:cNvSpPr/>
          <p:nvPr/>
        </p:nvSpPr>
        <p:spPr>
          <a:xfrm>
            <a:off x="5878" y="-977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7B7B37-CEF3-43A8-AAF2-FEABED565316}"/>
              </a:ext>
            </a:extLst>
          </p:cNvPr>
          <p:cNvGrpSpPr/>
          <p:nvPr/>
        </p:nvGrpSpPr>
        <p:grpSpPr>
          <a:xfrm>
            <a:off x="3638432" y="653503"/>
            <a:ext cx="4915136" cy="3489875"/>
            <a:chOff x="3638432" y="653503"/>
            <a:chExt cx="4915136" cy="348987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A039A3-DF8C-4A72-B81C-F1CE793FC72C}"/>
                </a:ext>
              </a:extLst>
            </p:cNvPr>
            <p:cNvSpPr/>
            <p:nvPr/>
          </p:nvSpPr>
          <p:spPr>
            <a:xfrm>
              <a:off x="3638433" y="654300"/>
              <a:ext cx="4906885" cy="3489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B171EA-96E0-46EB-B401-4E84D3204D24}"/>
                </a:ext>
              </a:extLst>
            </p:cNvPr>
            <p:cNvSpPr/>
            <p:nvPr/>
          </p:nvSpPr>
          <p:spPr>
            <a:xfrm>
              <a:off x="3638432" y="653503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 Weight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3DBB02-3507-4046-BDBD-ADCA65FFB8B1}"/>
                </a:ext>
              </a:extLst>
            </p:cNvPr>
            <p:cNvSpPr/>
            <p:nvPr/>
          </p:nvSpPr>
          <p:spPr>
            <a:xfrm>
              <a:off x="8304083" y="653504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E54EB1B-7B59-413B-BF52-8C26F53EDE87}"/>
                </a:ext>
              </a:extLst>
            </p:cNvPr>
            <p:cNvSpPr/>
            <p:nvPr/>
          </p:nvSpPr>
          <p:spPr>
            <a:xfrm>
              <a:off x="6671683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AE40E9-D0F3-46A0-A398-463CE19245DA}"/>
                </a:ext>
              </a:extLst>
            </p:cNvPr>
            <p:cNvSpPr/>
            <p:nvPr/>
          </p:nvSpPr>
          <p:spPr>
            <a:xfrm>
              <a:off x="8313303" y="854438"/>
              <a:ext cx="231665" cy="178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6007980-F01D-4F87-B62C-0F72C091BCC4}"/>
                </a:ext>
              </a:extLst>
            </p:cNvPr>
            <p:cNvSpPr/>
            <p:nvPr/>
          </p:nvSpPr>
          <p:spPr>
            <a:xfrm>
              <a:off x="8318916" y="1147051"/>
              <a:ext cx="231665" cy="318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8EB107-47FF-4088-BDB7-D74041A12450}"/>
                </a:ext>
              </a:extLst>
            </p:cNvPr>
            <p:cNvSpPr/>
            <p:nvPr/>
          </p:nvSpPr>
          <p:spPr>
            <a:xfrm>
              <a:off x="7614304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</p:grp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30D1A051-580E-480C-BDCB-8FC42A94D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8717"/>
              </p:ext>
            </p:extLst>
          </p:nvPr>
        </p:nvGraphicFramePr>
        <p:xfrm>
          <a:off x="3647030" y="866361"/>
          <a:ext cx="4657053" cy="178999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34746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282230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Flood mitigation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7DDAD78E-3C99-4347-A5E5-1314E13A8CFA}"/>
              </a:ext>
            </a:extLst>
          </p:cNvPr>
          <p:cNvSpPr/>
          <p:nvPr/>
        </p:nvSpPr>
        <p:spPr>
          <a:xfrm>
            <a:off x="1563436" y="3999761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“Customize weight“ button, user can specify Eco-service Weight in different service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OK, system will check and inform user all weights must add up to 100.</a:t>
            </a:r>
          </a:p>
        </p:txBody>
      </p:sp>
    </p:spTree>
    <p:extLst>
      <p:ext uri="{BB962C8B-B14F-4D97-AF65-F5344CB8AC3E}">
        <p14:creationId xmlns:p14="http://schemas.microsoft.com/office/powerpoint/2010/main" val="50891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468994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569155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90811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224957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5DEA67F-F64B-443F-B846-4924EAE8E4BC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8E40B9A7-2C92-4CAA-8114-44A88455B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44356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09" name="Rectangle 108">
            <a:extLst>
              <a:ext uri="{FF2B5EF4-FFF2-40B4-BE49-F238E27FC236}">
                <a16:creationId xmlns:a16="http://schemas.microsoft.com/office/drawing/2014/main" id="{DA920444-D5AB-4C4F-8C8A-A3A6CFE0B06D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F20B98E-DF61-4D3A-B301-B4DD39572E5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34" name="Picture 8" descr="Related image">
            <a:extLst>
              <a:ext uri="{FF2B5EF4-FFF2-40B4-BE49-F238E27FC236}">
                <a16:creationId xmlns:a16="http://schemas.microsoft.com/office/drawing/2014/main" id="{E8F1246C-4E84-4D56-A464-7BC41BD3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F8EF7A10-F30D-4D13-832D-AE997658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D78A54DF-9B14-46AF-972A-E75E313F794B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60" name="Graphic 159" descr="World">
            <a:extLst>
              <a:ext uri="{FF2B5EF4-FFF2-40B4-BE49-F238E27FC236}">
                <a16:creationId xmlns:a16="http://schemas.microsoft.com/office/drawing/2014/main" id="{18382563-F519-4462-9939-C23CF97D4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61" name="Graphic 160" descr="Map compass">
            <a:extLst>
              <a:ext uri="{FF2B5EF4-FFF2-40B4-BE49-F238E27FC236}">
                <a16:creationId xmlns:a16="http://schemas.microsoft.com/office/drawing/2014/main" id="{08714A02-3005-4EC9-823A-8405AC75B7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62" name="Table 161">
            <a:extLst>
              <a:ext uri="{FF2B5EF4-FFF2-40B4-BE49-F238E27FC236}">
                <a16:creationId xmlns:a16="http://schemas.microsoft.com/office/drawing/2014/main" id="{50347D8C-F9C7-4EE3-B517-234BBB904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C07C2980-52DA-4832-B6E8-C43A58EF2861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5F8DA6E-1B03-4DB2-887E-C0BB2DEC7DF9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1409D828-26DC-42D5-B40F-7D7EBE12F8FA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pic>
        <p:nvPicPr>
          <p:cNvPr id="136" name="Picture 8" descr="Related image">
            <a:extLst>
              <a:ext uri="{FF2B5EF4-FFF2-40B4-BE49-F238E27FC236}">
                <a16:creationId xmlns:a16="http://schemas.microsoft.com/office/drawing/2014/main" id="{75429774-6D0A-463D-805A-EA986414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CB871DF-1BE4-4D8F-BDD3-98524B99CF39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7E915E68-F023-4B73-AB8C-AD743E3896ED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</a:t>
              </a:r>
            </a:p>
          </p:txBody>
        </p:sp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788113DC-37A3-40BA-9DB5-BCC6AA0B87E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02306CB-ADF1-41DE-82CD-E95C04D8838B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2594A0D-CACB-4F6B-B2A9-AC2E493C56FA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9C47229-7190-4815-9DE7-AB2D2365AFB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258E9E6-3CB5-4799-BBF0-64FFB3DA22C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F89CA8F-9F67-426C-988F-0F313EC5E47E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56966BF6-173B-4F33-93F7-1FEF4C536AF3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93" name="Isosceles Triangle 192">
                <a:extLst>
                  <a:ext uri="{FF2B5EF4-FFF2-40B4-BE49-F238E27FC236}">
                    <a16:creationId xmlns:a16="http://schemas.microsoft.com/office/drawing/2014/main" id="{F55EEAD4-D9B2-467C-8419-88D6F65D4AF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01D9A7F-C76B-4E23-8DE1-ADB50A7AC11E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6C9900C7-C7E1-4940-B05C-2745802FDFBA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B23622D0-7674-404E-9D1E-2329A7136BC0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CBA5A78-6009-4749-A97E-FBCD7DCF5C09}"/>
              </a:ext>
            </a:extLst>
          </p:cNvPr>
          <p:cNvSpPr/>
          <p:nvPr/>
        </p:nvSpPr>
        <p:spPr>
          <a:xfrm>
            <a:off x="-7763" y="-9896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C5375-C576-47F2-A776-503AF9E6FAC1}"/>
              </a:ext>
            </a:extLst>
          </p:cNvPr>
          <p:cNvGrpSpPr/>
          <p:nvPr/>
        </p:nvGrpSpPr>
        <p:grpSpPr>
          <a:xfrm>
            <a:off x="6525924" y="1995731"/>
            <a:ext cx="2793915" cy="1792279"/>
            <a:chOff x="3638433" y="653487"/>
            <a:chExt cx="2793915" cy="179227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2252CED-0A5B-4EC6-A679-533235AA882C}"/>
                </a:ext>
              </a:extLst>
            </p:cNvPr>
            <p:cNvSpPr/>
            <p:nvPr/>
          </p:nvSpPr>
          <p:spPr>
            <a:xfrm>
              <a:off x="3638434" y="654300"/>
              <a:ext cx="2793914" cy="1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E32CF41-AA54-4AC2-90FC-FC6960D93CF8}"/>
                </a:ext>
              </a:extLst>
            </p:cNvPr>
            <p:cNvSpPr/>
            <p:nvPr/>
          </p:nvSpPr>
          <p:spPr>
            <a:xfrm>
              <a:off x="3638433" y="653503"/>
              <a:ext cx="2781957" cy="240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Add constraint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9714008-675E-4AFF-A01D-11BB5D766A98}"/>
                </a:ext>
              </a:extLst>
            </p:cNvPr>
            <p:cNvSpPr/>
            <p:nvPr/>
          </p:nvSpPr>
          <p:spPr>
            <a:xfrm>
              <a:off x="6141347" y="653487"/>
              <a:ext cx="279043" cy="2422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B04939-9026-465D-B568-E0401F3B3E92}"/>
                </a:ext>
              </a:extLst>
            </p:cNvPr>
            <p:cNvSpPr/>
            <p:nvPr/>
          </p:nvSpPr>
          <p:spPr>
            <a:xfrm>
              <a:off x="4503189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Add</a:t>
              </a:r>
              <a:endParaRPr lang="en-CA" sz="14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F62B1B-3D75-46B2-BE29-D4471EF92D9B}"/>
                </a:ext>
              </a:extLst>
            </p:cNvPr>
            <p:cNvSpPr/>
            <p:nvPr/>
          </p:nvSpPr>
          <p:spPr>
            <a:xfrm>
              <a:off x="5445810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81BA52-55E7-4A51-A9F9-C1404A46A153}"/>
                </a:ext>
              </a:extLst>
            </p:cNvPr>
            <p:cNvSpPr txBox="1"/>
            <p:nvPr/>
          </p:nvSpPr>
          <p:spPr>
            <a:xfrm>
              <a:off x="3707698" y="1009998"/>
              <a:ext cx="960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Constraint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3A106C5-C541-4A1E-BB2A-B7EFF493E27B}"/>
                </a:ext>
              </a:extLst>
            </p:cNvPr>
            <p:cNvGrpSpPr/>
            <p:nvPr/>
          </p:nvGrpSpPr>
          <p:grpSpPr>
            <a:xfrm>
              <a:off x="4643411" y="1008222"/>
              <a:ext cx="1591318" cy="254021"/>
              <a:chOff x="5579169" y="1869065"/>
              <a:chExt cx="2438400" cy="511413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5235CD-E722-496F-B197-12CC8C7299BF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2438400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Type drop list</a:t>
                </a:r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2F4D431A-3A69-4E0A-96BB-C8B219FAF0E5}"/>
                  </a:ext>
                </a:extLst>
              </p:cNvPr>
              <p:cNvSpPr/>
              <p:nvPr/>
            </p:nvSpPr>
            <p:spPr>
              <a:xfrm rot="10800000">
                <a:off x="7784931" y="205720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B25519-259B-4330-91A6-2DFD020DB2DE}"/>
                </a:ext>
              </a:extLst>
            </p:cNvPr>
            <p:cNvSpPr txBox="1"/>
            <p:nvPr/>
          </p:nvSpPr>
          <p:spPr>
            <a:xfrm>
              <a:off x="3660506" y="1447593"/>
              <a:ext cx="982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Target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796FBBB-4D30-4AD6-818B-8CBBAC637EAB}"/>
                </a:ext>
              </a:extLst>
            </p:cNvPr>
            <p:cNvGrpSpPr/>
            <p:nvPr/>
          </p:nvGrpSpPr>
          <p:grpSpPr>
            <a:xfrm>
              <a:off x="5937111" y="1455139"/>
              <a:ext cx="297618" cy="254021"/>
              <a:chOff x="5579169" y="1869065"/>
              <a:chExt cx="583439" cy="511413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4B9E5A8-D600-466F-8B2C-72CE6D616B77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583439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%</a:t>
                </a: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A52F688-F5E3-4702-AFA8-64BA69D32937}"/>
                  </a:ext>
                </a:extLst>
              </p:cNvPr>
              <p:cNvSpPr/>
              <p:nvPr/>
            </p:nvSpPr>
            <p:spPr>
              <a:xfrm rot="10800000">
                <a:off x="6009394" y="2027171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D24EB19-347A-4672-B3E8-9724CE9D4525}"/>
                </a:ext>
              </a:extLst>
            </p:cNvPr>
            <p:cNvSpPr txBox="1"/>
            <p:nvPr/>
          </p:nvSpPr>
          <p:spPr>
            <a:xfrm>
              <a:off x="4643411" y="1468004"/>
              <a:ext cx="1200317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-35%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BDE757A-1199-4C42-92DE-F67EFE5062B8}"/>
              </a:ext>
            </a:extLst>
          </p:cNvPr>
          <p:cNvSpPr/>
          <p:nvPr/>
        </p:nvSpPr>
        <p:spPr>
          <a:xfrm>
            <a:off x="4441479" y="3583737"/>
            <a:ext cx="2721744" cy="87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“+ Add constraint“ button, user can add a constraint type and value to the table.</a:t>
            </a:r>
          </a:p>
        </p:txBody>
      </p:sp>
    </p:spTree>
    <p:extLst>
      <p:ext uri="{BB962C8B-B14F-4D97-AF65-F5344CB8AC3E}">
        <p14:creationId xmlns:p14="http://schemas.microsoft.com/office/powerpoint/2010/main" val="1978542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FC4A49-9589-46E5-B4CA-5A110C0D1430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92279E-CCEE-4131-A9C4-31D56BE052BD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0630DEFB-5940-41A4-82C1-655793FB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298C5E41-212F-4A71-A23C-2CDE75FCDD58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80" name="Graphic 79" descr="Lightbulb and gear">
            <a:extLst>
              <a:ext uri="{FF2B5EF4-FFF2-40B4-BE49-F238E27FC236}">
                <a16:creationId xmlns:a16="http://schemas.microsoft.com/office/drawing/2014/main" id="{711EC441-89C8-4D7A-AD2B-394E8D67A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142189F2-D67D-4761-AE35-08CBD69AEFF7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218ECC-A4EF-4681-A6DD-73B38CBD8401}"/>
              </a:ext>
            </a:extLst>
          </p:cNvPr>
          <p:cNvGrpSpPr/>
          <p:nvPr/>
        </p:nvGrpSpPr>
        <p:grpSpPr>
          <a:xfrm>
            <a:off x="81997" y="2467608"/>
            <a:ext cx="1951335" cy="391529"/>
            <a:chOff x="76879" y="2649964"/>
            <a:chExt cx="1951335" cy="39152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3E0FD4-125F-4DBB-9BDB-19CD0213722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34F86116-E278-430F-A718-E7E8480BA774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BC6AC47B-FA8F-4D03-86FA-D45356D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E85AA7-A9F0-470C-9CB7-18476E34BE80}"/>
              </a:ext>
            </a:extLst>
          </p:cNvPr>
          <p:cNvGrpSpPr/>
          <p:nvPr/>
        </p:nvGrpSpPr>
        <p:grpSpPr>
          <a:xfrm>
            <a:off x="516090" y="1567769"/>
            <a:ext cx="1402355" cy="180000"/>
            <a:chOff x="352424" y="1962913"/>
            <a:chExt cx="1402355" cy="1800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1A87E3-5002-4ABA-89D5-BE710AAE29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62D96F-C745-4A92-90F2-6A58A4D02625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100EA9-EC33-4E03-8650-57553C923570}"/>
              </a:ext>
            </a:extLst>
          </p:cNvPr>
          <p:cNvGrpSpPr/>
          <p:nvPr/>
        </p:nvGrpSpPr>
        <p:grpSpPr>
          <a:xfrm>
            <a:off x="516090" y="1889425"/>
            <a:ext cx="1398324" cy="192137"/>
            <a:chOff x="352424" y="2313144"/>
            <a:chExt cx="1398324" cy="19213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4B97A9-8541-4A16-915E-9AFDD0817A1E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A90F3A7-A3EC-4D81-8BB9-86ED442886AB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9EA516-340B-47F8-922C-4331B6B3B1B8}"/>
              </a:ext>
            </a:extLst>
          </p:cNvPr>
          <p:cNvGrpSpPr/>
          <p:nvPr/>
        </p:nvGrpSpPr>
        <p:grpSpPr>
          <a:xfrm>
            <a:off x="575024" y="2223571"/>
            <a:ext cx="1339390" cy="169277"/>
            <a:chOff x="411358" y="2647290"/>
            <a:chExt cx="1339390" cy="1692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E8C4713-5C98-4A07-A2E5-D97AE920D433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E26FCF-9F6D-405F-9AA4-3C9F18018170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EDD6850-EC95-48BE-8F14-5D8AAB49D75D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B84115D-A45F-41D6-B6C7-2858A474BEE3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865CF52-A024-4E97-92FD-D9B97CEE3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56383"/>
              </p:ext>
            </p:extLst>
          </p:nvPr>
        </p:nvGraphicFramePr>
        <p:xfrm>
          <a:off x="2090632" y="4907313"/>
          <a:ext cx="7769729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63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384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15105306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547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244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4" name="Rectangle 143">
            <a:extLst>
              <a:ext uri="{FF2B5EF4-FFF2-40B4-BE49-F238E27FC236}">
                <a16:creationId xmlns:a16="http://schemas.microsoft.com/office/drawing/2014/main" id="{679FADCC-AAB2-49FD-81CB-68C053386E8B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0895AE-5613-41C2-94CF-56983707D053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F9EC0-AFD4-408E-9ED8-69159AFED9AF}"/>
              </a:ext>
            </a:extLst>
          </p:cNvPr>
          <p:cNvGrpSpPr/>
          <p:nvPr/>
        </p:nvGrpSpPr>
        <p:grpSpPr>
          <a:xfrm>
            <a:off x="6643561" y="5489371"/>
            <a:ext cx="3331623" cy="1067835"/>
            <a:chOff x="6643561" y="5489371"/>
            <a:chExt cx="3331623" cy="106783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0FB5503-FF95-46E4-BD36-9236637D6A72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run Intelligent Recommendation,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system will automatic jump to BMP selection &amp;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0855E9-612A-4AF6-AD96-864D04F5798E}"/>
                </a:ext>
              </a:extLst>
            </p:cNvPr>
            <p:cNvCxnSpPr>
              <a:cxnSpLocks/>
              <a:stCxn id="134" idx="3"/>
              <a:endCxn id="126" idx="1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9BB765CB-4539-41BF-A8CF-9AAAEDCD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019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31FA3C4-D518-40EE-A46E-035EEBE3D3A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8FA1923-13D3-457B-AA10-5C5B788AE2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D08E7F8-F3FB-4F53-A894-458A2935621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E66D2F8E-4EDE-416E-917B-5A667B8FD21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5116274-7CF3-4246-A736-C87A126E1E5E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BE25E7-C4B5-4F25-8027-F7CF4507781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54829AF-7EC3-457A-8414-24EAF8A4E670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BF93C-F961-4E06-9FA1-3AF7793F1B6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C38D7D-DE41-4FCB-B9E7-EFE344615BF4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A4BC35D-A843-4AC4-9A9C-2DD00342E10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34B5FE61-10AF-4369-BBE5-BDD27AB42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C6905F6-6EB7-4E24-B0EA-437DD78DEA99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9" name="Graphic 108" descr="Smiling face with no fill">
              <a:extLst>
                <a:ext uri="{FF2B5EF4-FFF2-40B4-BE49-F238E27FC236}">
                  <a16:creationId xmlns:a16="http://schemas.microsoft.com/office/drawing/2014/main" id="{6D7E7C20-F6AD-4504-A9BC-587C3874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7" name="Graphic 136" descr="Question mark">
              <a:extLst>
                <a:ext uri="{FF2B5EF4-FFF2-40B4-BE49-F238E27FC236}">
                  <a16:creationId xmlns:a16="http://schemas.microsoft.com/office/drawing/2014/main" id="{94060A5D-D256-4460-97BB-2BD991EE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E9F60B6-BBCF-4000-98F5-A9E99C13D96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652BB96-4308-47E1-A437-CC69610B604F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EDD7C75-7A5C-449D-B717-780FA5A98412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2000640-FDFE-473B-A7AE-5723A5171153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B09BCDF2-0C61-4C4B-A03D-95412870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93541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95" name="Rectangle 94">
            <a:extLst>
              <a:ext uri="{FF2B5EF4-FFF2-40B4-BE49-F238E27FC236}">
                <a16:creationId xmlns:a16="http://schemas.microsoft.com/office/drawing/2014/main" id="{26B5432C-4E54-4F4C-9D60-6B7B90461959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603DAEA-E302-4682-BD0F-DF7ED34AB65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97" name="Picture 8" descr="Related image">
            <a:extLst>
              <a:ext uri="{FF2B5EF4-FFF2-40B4-BE49-F238E27FC236}">
                <a16:creationId xmlns:a16="http://schemas.microsoft.com/office/drawing/2014/main" id="{B700956B-EE2C-4899-8285-8E254B1E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Related image">
            <a:extLst>
              <a:ext uri="{FF2B5EF4-FFF2-40B4-BE49-F238E27FC236}">
                <a16:creationId xmlns:a16="http://schemas.microsoft.com/office/drawing/2014/main" id="{0AF401E0-1062-428E-B67B-B203C776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Related image">
            <a:extLst>
              <a:ext uri="{FF2B5EF4-FFF2-40B4-BE49-F238E27FC236}">
                <a16:creationId xmlns:a16="http://schemas.microsoft.com/office/drawing/2014/main" id="{B8272DED-8E8F-4255-B944-69FF0772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F5D106-A0B7-4921-8D37-267FEA67C25B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82985A52-41DB-4FAB-9AE6-C4D11AC6B24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</a:t>
              </a:r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420C6D83-8722-4309-AF32-595842194BA5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C71E908-8A96-4843-93D3-82094C483696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312215F-DE63-47FB-879F-3EF5280F9B15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3F287A2-76C9-47D3-9949-2A98A627B084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D1E3F7-A066-4C8E-98DE-20891FAD5B04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D369B49-0F6C-4444-A90B-5FFCBF0089D6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FD57C6C7-5CF9-4341-AA69-28026A0D40B4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77B498AB-C47C-4C53-BA07-71A663E55942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CB1DA2D-B0BA-4A47-B6B6-602F72B8CD84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4E29B3C6-FBD7-4C74-8335-43FE5DCB94BF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31A491CB-3F63-4703-BF42-A2A91F00C4FA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41B11E4-A197-4843-9011-EFA172DDC441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4" name="Graphic 123" descr="World">
            <a:extLst>
              <a:ext uri="{FF2B5EF4-FFF2-40B4-BE49-F238E27FC236}">
                <a16:creationId xmlns:a16="http://schemas.microsoft.com/office/drawing/2014/main" id="{62A6A0F3-DB63-455A-AF54-253239B0AE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25" name="Graphic 124" descr="Map compass">
            <a:extLst>
              <a:ext uri="{FF2B5EF4-FFF2-40B4-BE49-F238E27FC236}">
                <a16:creationId xmlns:a16="http://schemas.microsoft.com/office/drawing/2014/main" id="{08A391A0-DCCB-4A23-A9E8-F3581522A6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31795CD8-8995-4F0C-ADA4-73A0D07E5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6F1D4C3-D9FE-42C2-AD37-0F08C4CD3EAA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CE36E1-B4A0-456C-BF58-8A1387535343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815D9692-4E31-4204-822D-31793389B564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5452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723FF974-04CC-4944-8172-2088ECF2B99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5BF1241-0990-4AB3-82E3-CF12107DB15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8" name="Picture 2" descr="Related image">
              <a:extLst>
                <a:ext uri="{FF2B5EF4-FFF2-40B4-BE49-F238E27FC236}">
                  <a16:creationId xmlns:a16="http://schemas.microsoft.com/office/drawing/2014/main" id="{535A0668-1F0E-4694-9965-F2EE2B483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A4148F5-9A63-4EF0-B385-8A7A5B348FCC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0" name="Graphic 99" descr="Smiling face with no fill">
              <a:extLst>
                <a:ext uri="{FF2B5EF4-FFF2-40B4-BE49-F238E27FC236}">
                  <a16:creationId xmlns:a16="http://schemas.microsoft.com/office/drawing/2014/main" id="{86AD290D-E911-483A-8B6E-EDD07AB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03" name="Graphic 102" descr="Question mark">
              <a:extLst>
                <a:ext uri="{FF2B5EF4-FFF2-40B4-BE49-F238E27FC236}">
                  <a16:creationId xmlns:a16="http://schemas.microsoft.com/office/drawing/2014/main" id="{73EC57AD-A93B-4A8B-9B48-26D1BE90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D9C8B70-3B9A-4AFC-9EF5-0851A569672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F952746-4495-4771-88C9-718E3605D7E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11F53F-3F64-4F75-84F6-9FDD7BBA528D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3,840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39965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5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26" name="Rectangle 125">
            <a:extLst>
              <a:ext uri="{FF2B5EF4-FFF2-40B4-BE49-F238E27FC236}">
                <a16:creationId xmlns:a16="http://schemas.microsoft.com/office/drawing/2014/main" id="{6451C4C1-D32A-4DBC-90A2-0A2C447479F6}"/>
              </a:ext>
            </a:extLst>
          </p:cNvPr>
          <p:cNvSpPr/>
          <p:nvPr/>
        </p:nvSpPr>
        <p:spPr>
          <a:xfrm>
            <a:off x="8272553" y="761317"/>
            <a:ext cx="1538164" cy="23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BMP Layers</a:t>
            </a: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3F5BC9F0-C2FC-48B7-AD34-11FD6A5DF9A0}"/>
              </a:ext>
            </a:extLst>
          </p:cNvPr>
          <p:cNvSpPr/>
          <p:nvPr/>
        </p:nvSpPr>
        <p:spPr>
          <a:xfrm rot="10800000">
            <a:off x="9680101" y="848164"/>
            <a:ext cx="80849" cy="6647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70C9621-0048-4543-AD31-28AA9B469988}"/>
              </a:ext>
            </a:extLst>
          </p:cNvPr>
          <p:cNvGraphicFramePr>
            <a:graphicFrameLocks noGrp="1"/>
          </p:cNvGraphicFramePr>
          <p:nvPr/>
        </p:nvGraphicFramePr>
        <p:xfrm>
          <a:off x="8275836" y="997386"/>
          <a:ext cx="1530386" cy="11964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9545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090841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   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38308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algn="l"/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938830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8A796DD4-2A7A-4F6F-A4B5-0655ED15DEE8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9BDE6E0-9016-4696-97BB-586CB703E5FC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FB7B505F-B669-4EDA-9E54-A5EC7C25D28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D244BDB-C67E-4C5B-8122-C79F58FBD68F}"/>
              </a:ext>
            </a:extLst>
          </p:cNvPr>
          <p:cNvSpPr/>
          <p:nvPr/>
        </p:nvSpPr>
        <p:spPr>
          <a:xfrm>
            <a:off x="8763770" y="1045626"/>
            <a:ext cx="252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ED91F1-551C-4379-816A-335C1367C215}"/>
              </a:ext>
            </a:extLst>
          </p:cNvPr>
          <p:cNvSpPr/>
          <p:nvPr/>
        </p:nvSpPr>
        <p:spPr>
          <a:xfrm>
            <a:off x="8763770" y="1363128"/>
            <a:ext cx="252000" cy="1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4E4AF3-DBB8-4F73-82DB-E9B53B5F5132}"/>
              </a:ext>
            </a:extLst>
          </p:cNvPr>
          <p:cNvSpPr/>
          <p:nvPr/>
        </p:nvSpPr>
        <p:spPr>
          <a:xfrm>
            <a:off x="8835770" y="1652461"/>
            <a:ext cx="144000" cy="14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51F3A1-741A-419B-811F-B73A795121D0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7A0F97-360B-4D7D-B099-488899F333FE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09E26F-D09E-4299-B816-F4FA2F9A8422}"/>
              </a:ext>
            </a:extLst>
          </p:cNvPr>
          <p:cNvGrpSpPr/>
          <p:nvPr/>
        </p:nvGrpSpPr>
        <p:grpSpPr>
          <a:xfrm>
            <a:off x="2362292" y="1401298"/>
            <a:ext cx="3700709" cy="1239492"/>
            <a:chOff x="2393071" y="973851"/>
            <a:chExt cx="3700709" cy="1239492"/>
          </a:xfrm>
        </p:grpSpPr>
        <p:sp>
          <p:nvSpPr>
            <p:cNvPr id="84" name="Speech Bubble: Rectangle 83">
              <a:extLst>
                <a:ext uri="{FF2B5EF4-FFF2-40B4-BE49-F238E27FC236}">
                  <a16:creationId xmlns:a16="http://schemas.microsoft.com/office/drawing/2014/main" id="{2A3A5FBE-101E-49B3-A737-64665F7E879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&amp; overview tool summarizes selected BMP(s) in each LSD or Parcel and their cost(s) and effectiveness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BA79F2-1BA1-4735-8888-C261F57C2CF3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2EAACF-54A7-41AD-AA7A-4E45CD196656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F7B3008-2FE9-4A24-A733-C993E57A3854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selection &amp; overview”, show introduction pop-up (this page) of BMP selection &amp;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can also directly start from this tool without running BMP scope &amp; intelligent recommendation tool</a:t>
            </a:r>
          </a:p>
        </p:txBody>
      </p:sp>
    </p:spTree>
    <p:extLst>
      <p:ext uri="{BB962C8B-B14F-4D97-AF65-F5344CB8AC3E}">
        <p14:creationId xmlns:p14="http://schemas.microsoft.com/office/powerpoint/2010/main" val="36359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87486"/>
              </p:ext>
            </p:extLst>
          </p:nvPr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7901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316713"/>
            <a:ext cx="231665" cy="1509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65204"/>
              </p:ext>
            </p:extLst>
          </p:nvPr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06817BCC-A03F-47B9-8320-F0000760D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77041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5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5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3355051-0459-46B9-B0D8-0EAD5F443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51146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A3AF1C90-4546-40C1-B894-D30DE9C6C9EC}"/>
              </a:ext>
            </a:extLst>
          </p:cNvPr>
          <p:cNvGrpSpPr/>
          <p:nvPr/>
        </p:nvGrpSpPr>
        <p:grpSpPr>
          <a:xfrm>
            <a:off x="6432347" y="1884014"/>
            <a:ext cx="5638553" cy="1610273"/>
            <a:chOff x="6432347" y="1884014"/>
            <a:chExt cx="5638553" cy="161027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B79973A-2BFA-444E-B246-BD01E634D7D4}"/>
                </a:ext>
              </a:extLst>
            </p:cNvPr>
            <p:cNvSpPr/>
            <p:nvPr/>
          </p:nvSpPr>
          <p:spPr>
            <a:xfrm>
              <a:off x="9349156" y="2333146"/>
              <a:ext cx="2721744" cy="10120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Overview map will show location for all BMP type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2 or more field BMPs are applied to same LSD or parcel, use multiple BMP symbol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5420C56-FE50-42EC-A46F-508B485043F7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 flipV="1">
              <a:off x="8086642" y="1884014"/>
              <a:ext cx="1262514" cy="955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C31B77-5249-4702-9EA9-84C393128E5C}"/>
                </a:ext>
              </a:extLst>
            </p:cNvPr>
            <p:cNvCxnSpPr>
              <a:cxnSpLocks/>
              <a:stCxn id="86" idx="1"/>
              <a:endCxn id="32" idx="3"/>
            </p:cNvCxnSpPr>
            <p:nvPr/>
          </p:nvCxnSpPr>
          <p:spPr>
            <a:xfrm flipH="1">
              <a:off x="6432347" y="2839176"/>
              <a:ext cx="2916809" cy="655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6928FA-33AF-4FC5-992D-5960C087D193}"/>
              </a:ext>
            </a:extLst>
          </p:cNvPr>
          <p:cNvGrpSpPr/>
          <p:nvPr/>
        </p:nvGrpSpPr>
        <p:grpSpPr>
          <a:xfrm>
            <a:off x="7331597" y="4531078"/>
            <a:ext cx="4745144" cy="1225670"/>
            <a:chOff x="7072936" y="5366484"/>
            <a:chExt cx="4745144" cy="12256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F2610-0669-4174-8FF8-DDEF71FEA3F5}"/>
                </a:ext>
              </a:extLst>
            </p:cNvPr>
            <p:cNvSpPr/>
            <p:nvPr/>
          </p:nvSpPr>
          <p:spPr>
            <a:xfrm>
              <a:off x="8626861" y="5366484"/>
              <a:ext cx="3191219" cy="12256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Table summarize BMP in each LSD or parcel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multiple field BMPs applied, separate them using comma “,”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Summarize BMP affecting area in bracket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Identify baseline if this BMP is included in baseline condition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1A8B76-1120-4AE0-AD74-343B0B68752C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7072936" y="5979319"/>
              <a:ext cx="1553925" cy="365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16B5461-7202-4D04-A0F0-0DD7D07BD117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BB9C49D-303F-45B4-80BB-A27D3CE5D396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4E846-9E52-4C2D-930A-3AA6C3F34F7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206CEE9-9FBB-48E4-A4B4-B62A8D4658CA}"/>
                </a:ext>
              </a:extLst>
            </p:cNvPr>
            <p:cNvCxnSpPr>
              <a:cxnSpLocks/>
              <a:stCxn id="111" idx="3"/>
              <a:endCxn id="100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8C91E-FA95-4384-BE63-7998273F7AD6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67871CD-3424-4549-A92D-F453951C6CC5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137446-2A90-4D23-A45D-B759358B49A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7DAE6FF7-F748-4B7D-B55A-7572331477B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D20655-90C3-4DEE-A1F8-5950B153AB2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AF188E-908B-4455-B0AF-6BB57619DB1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C13765-E5AD-4C5D-8A3C-9C24C714EB5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6E3C495-6B41-4D03-92EC-D60162D31F1B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62323AC-EE61-4DFB-B34D-4E005DF4C668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3CF61C6-B5B2-46AA-B557-16926113C6A5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9226E64-EC22-4DEB-A024-E82ABA3D217E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1EC4D9-F3CE-4201-A475-6DEB3668C9E2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3E9869-B356-479B-B3E8-DA211A31BC1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1C2D34-7F37-4235-89E5-31AC7E51E40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5" name="Picture 2" descr="Related image">
              <a:extLst>
                <a:ext uri="{FF2B5EF4-FFF2-40B4-BE49-F238E27FC236}">
                  <a16:creationId xmlns:a16="http://schemas.microsoft.com/office/drawing/2014/main" id="{D64728EB-0875-4C64-A216-6D59F8050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B11FFCA-258F-4007-8D1A-2F009E3B26A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1" name="Graphic 130" descr="Smiling face with no fill">
              <a:extLst>
                <a:ext uri="{FF2B5EF4-FFF2-40B4-BE49-F238E27FC236}">
                  <a16:creationId xmlns:a16="http://schemas.microsoft.com/office/drawing/2014/main" id="{FB8FE7C2-99B4-4B66-BC1B-741A87FD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2" name="Graphic 131" descr="Question mark">
              <a:extLst>
                <a:ext uri="{FF2B5EF4-FFF2-40B4-BE49-F238E27FC236}">
                  <a16:creationId xmlns:a16="http://schemas.microsoft.com/office/drawing/2014/main" id="{BCC524E3-E66D-4CB3-8EC9-07689AF7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BD2C2FE-2846-424B-9EC5-BB2AED264C0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0B8A380-222D-4D05-A4AC-C06486CF20A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248FB6-B667-410E-953E-ACE4862E1F63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1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10871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99623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184467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CF058F-9AF3-4750-B02B-E5F782242EF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75708A6-A49D-4949-88B5-AB590F2F9A4F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70B1B1EE-7E18-4AF1-9D90-A331AC58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71105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38" name="Rectangle 137">
            <a:extLst>
              <a:ext uri="{FF2B5EF4-FFF2-40B4-BE49-F238E27FC236}">
                <a16:creationId xmlns:a16="http://schemas.microsoft.com/office/drawing/2014/main" id="{04378BB8-B6E4-464A-B372-509DD3E4AC96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39" name="Graphic 138" descr="World">
            <a:extLst>
              <a:ext uri="{FF2B5EF4-FFF2-40B4-BE49-F238E27FC236}">
                <a16:creationId xmlns:a16="http://schemas.microsoft.com/office/drawing/2014/main" id="{5BA49D65-AB7B-4301-9533-4585276AD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40" name="Graphic 139" descr="Map compass">
            <a:extLst>
              <a:ext uri="{FF2B5EF4-FFF2-40B4-BE49-F238E27FC236}">
                <a16:creationId xmlns:a16="http://schemas.microsoft.com/office/drawing/2014/main" id="{664DCD50-9E81-4289-A2DF-A0210B33C9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1863C6B-59E9-4279-BC85-8EFADB553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BED940B8-A993-42E5-8E5F-9AF245D630B3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3863FFB-824C-487C-B3A0-8F5DEA0E711A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22306B8C-A57E-4B95-8D6C-31B472D5CAEB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43CA9-9802-44E9-A1B5-981B3456AD8E}"/>
              </a:ext>
            </a:extLst>
          </p:cNvPr>
          <p:cNvGrpSpPr/>
          <p:nvPr/>
        </p:nvGrpSpPr>
        <p:grpSpPr>
          <a:xfrm>
            <a:off x="6318466" y="3640388"/>
            <a:ext cx="4060671" cy="1244531"/>
            <a:chOff x="6318466" y="3640388"/>
            <a:chExt cx="4060671" cy="12445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75F664-3B3E-4125-AA87-ADDDC9092319}"/>
                </a:ext>
              </a:extLst>
            </p:cNvPr>
            <p:cNvSpPr/>
            <p:nvPr/>
          </p:nvSpPr>
          <p:spPr>
            <a:xfrm>
              <a:off x="6318466" y="3640388"/>
              <a:ext cx="3112765" cy="11332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summary table summarize all BMPs effectiveness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– Effectiveness type with unit in bracket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Value – Effectiveness value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F5735B-A6C9-4247-9464-C4D64AD4A26A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9431231" y="4206994"/>
              <a:ext cx="947906" cy="67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ECFA8B-00B1-45CE-B9BE-137BE9CB57B8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7A7813E-1639-4C84-B628-FF77EF3C4F9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Export button will export current BMP location in a shapefile, BMP effectiveness and costs will be saved in the attribute table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432E1B3-5904-4874-A376-436609DA3788}"/>
                </a:ext>
              </a:extLst>
            </p:cNvPr>
            <p:cNvCxnSpPr>
              <a:cxnSpLocks/>
              <a:stCxn id="111" idx="3"/>
              <a:endCxn id="99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F8F65B5-CECB-4E63-B362-B2C6C50A0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35462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B3C4CE4F-DC83-4CCA-AD11-7A6B25D0F57A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8ABFDD-51B9-426E-A654-600C06F62C9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1CAF486-4CE3-4124-BE93-0C98BA2194B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AC12BA8B-F47B-4156-A908-63D082D7D30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BDB20A-13D7-4447-BAB2-6931942CBE50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161330-05E8-4D23-966C-04791DAAF5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3BBB66-E307-40BC-9054-4D5DE1800D0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703F96-FA1C-46DF-BBC3-229F0B5FAD87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2373E79-6523-45C2-A68C-67D9DA8DBA8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8EDA1C5-5B4A-4AB0-8731-B4301F650E7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2" name="Picture 2" descr="Related image">
              <a:extLst>
                <a:ext uri="{FF2B5EF4-FFF2-40B4-BE49-F238E27FC236}">
                  <a16:creationId xmlns:a16="http://schemas.microsoft.com/office/drawing/2014/main" id="{16451D60-2D2B-4355-9B01-B1893879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628249D-6AFF-4FD5-8822-D87B79B7856B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6" name="Graphic 125" descr="Smiling face with no fill">
              <a:extLst>
                <a:ext uri="{FF2B5EF4-FFF2-40B4-BE49-F238E27FC236}">
                  <a16:creationId xmlns:a16="http://schemas.microsoft.com/office/drawing/2014/main" id="{38840ECC-8EEE-4E24-96F0-C4B9A9E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7F6D4BBC-3AD7-419D-9E56-2D4B65C6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D04BE06-2FAB-4E2A-AF80-810BFC31838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EF8B7FB-0711-476D-AE4B-B0D793CF6AF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DF0BC45-DC09-4357-B009-BF82ACDB15C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C486072-B36D-4D68-86C3-BB3FE3D598B0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8968DD-36D9-493A-A872-92E5CA02551D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E5497EA-6D14-4B91-97D4-76D7A399E5DF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BE8290-FDB7-49B0-B912-C1D704683F3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C3B55-07D8-4E95-9D86-31883C9FE45A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A01A3041-961F-49D6-8855-105F5C4DF37E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37" name="Isosceles Triangle 136">
                <a:extLst>
                  <a:ext uri="{FF2B5EF4-FFF2-40B4-BE49-F238E27FC236}">
                    <a16:creationId xmlns:a16="http://schemas.microsoft.com/office/drawing/2014/main" id="{F91EFB19-1E0D-4BE6-9A92-0BC80CAAAFF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6DC0A73-727A-4359-B31D-ADC25C0A55F8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1625E25-08E5-4D7D-A02C-0091C633C8F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BC8BBD3D-0FBD-4CD9-8377-0DB452E858EC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A8290-4119-4DAC-9469-620F2D1466ED}"/>
              </a:ext>
            </a:extLst>
          </p:cNvPr>
          <p:cNvGrpSpPr/>
          <p:nvPr/>
        </p:nvGrpSpPr>
        <p:grpSpPr>
          <a:xfrm>
            <a:off x="6440506" y="2003067"/>
            <a:ext cx="4141636" cy="1388107"/>
            <a:chOff x="6440506" y="2003067"/>
            <a:chExt cx="4141636" cy="13881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51E88B-0937-4EB4-B3CA-EBF88C4F6810}"/>
                </a:ext>
              </a:extLst>
            </p:cNvPr>
            <p:cNvSpPr/>
            <p:nvPr/>
          </p:nvSpPr>
          <p:spPr>
            <a:xfrm>
              <a:off x="6440506" y="2003067"/>
              <a:ext cx="3112765" cy="138810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BMP summary table summarize all BMPs applied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Count – LSD or Parcel, or structure BMP count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Area – BMP affected area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Cost – Total cost of this BMP type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F39BB8-5C5B-41BE-B5CC-773B6BF1895D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9553271" y="2281819"/>
              <a:ext cx="1028871" cy="415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20E141-E820-46FE-950A-F79C59E0D441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D8791-EC29-436C-9E94-0EE349F2F4F2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1B2601-E76D-4ABB-92EE-ECFFB0B9D0E6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E6BEC2B5-B78D-4222-8545-2E6DA3D363F4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886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135DCC2-1DF7-4344-9D80-1BBCBD3B7219}"/>
              </a:ext>
            </a:extLst>
          </p:cNvPr>
          <p:cNvSpPr/>
          <p:nvPr/>
        </p:nvSpPr>
        <p:spPr>
          <a:xfrm>
            <a:off x="9468335" y="341420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86" name="Graphic 85" descr="World">
            <a:extLst>
              <a:ext uri="{FF2B5EF4-FFF2-40B4-BE49-F238E27FC236}">
                <a16:creationId xmlns:a16="http://schemas.microsoft.com/office/drawing/2014/main" id="{D45F71F0-8BE6-4CCF-B68E-EF2593CC7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0833" y="4166830"/>
            <a:ext cx="318011" cy="300740"/>
          </a:xfrm>
          <a:prstGeom prst="rect">
            <a:avLst/>
          </a:prstGeom>
        </p:spPr>
      </p:pic>
      <p:pic>
        <p:nvPicPr>
          <p:cNvPr id="87" name="Graphic 86" descr="Map compass">
            <a:extLst>
              <a:ext uri="{FF2B5EF4-FFF2-40B4-BE49-F238E27FC236}">
                <a16:creationId xmlns:a16="http://schemas.microsoft.com/office/drawing/2014/main" id="{1D7A207B-E424-44BF-BEE0-0745CB0B9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25356" y="3060573"/>
            <a:ext cx="318011" cy="30074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888653E-AC32-4F46-941F-317026549D18}"/>
              </a:ext>
            </a:extLst>
          </p:cNvPr>
          <p:cNvSpPr txBox="1"/>
          <p:nvPr/>
        </p:nvSpPr>
        <p:spPr>
          <a:xfrm>
            <a:off x="9406436" y="269060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DDC76DE-DA82-4C70-86E5-7025FD0A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35906"/>
              </p:ext>
            </p:extLst>
          </p:nvPr>
        </p:nvGraphicFramePr>
        <p:xfrm>
          <a:off x="2093401" y="4601139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371D4454-1995-46D1-BEFB-FB13F7A468C9}"/>
              </a:ext>
            </a:extLst>
          </p:cNvPr>
          <p:cNvSpPr txBox="1"/>
          <p:nvPr/>
        </p:nvSpPr>
        <p:spPr>
          <a:xfrm>
            <a:off x="5147881" y="4564028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130654-D4B6-408E-A021-4D85D4728BB6}"/>
              </a:ext>
            </a:extLst>
          </p:cNvPr>
          <p:cNvSpPr/>
          <p:nvPr/>
        </p:nvSpPr>
        <p:spPr>
          <a:xfrm>
            <a:off x="6843862" y="4593550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D053C44F-79B4-4F75-840F-7F56EC0C2BCF}"/>
              </a:ext>
            </a:extLst>
          </p:cNvPr>
          <p:cNvSpPr/>
          <p:nvPr/>
        </p:nvSpPr>
        <p:spPr>
          <a:xfrm rot="10800000">
            <a:off x="8026081" y="4694833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19F18C4-DD2A-4988-85D5-8693E02CFDA6}"/>
              </a:ext>
            </a:extLst>
          </p:cNvPr>
          <p:cNvSpPr/>
          <p:nvPr/>
        </p:nvSpPr>
        <p:spPr>
          <a:xfrm>
            <a:off x="8317146" y="4601139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084FE9AF-622D-4D5A-8D03-4EC0798AF19D}"/>
              </a:ext>
            </a:extLst>
          </p:cNvPr>
          <p:cNvSpPr/>
          <p:nvPr/>
        </p:nvSpPr>
        <p:spPr>
          <a:xfrm rot="10800000">
            <a:off x="9789672" y="4670337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ABC5C9-3EA9-4AD8-B6C0-34FEE8564F2A}"/>
              </a:ext>
            </a:extLst>
          </p:cNvPr>
          <p:cNvGrpSpPr/>
          <p:nvPr/>
        </p:nvGrpSpPr>
        <p:grpSpPr>
          <a:xfrm>
            <a:off x="5671327" y="4183555"/>
            <a:ext cx="3685945" cy="1115257"/>
            <a:chOff x="5671327" y="4183555"/>
            <a:chExt cx="3112765" cy="11152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79D86EF-2E11-4E1D-A0C0-145AAAF4682F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Manual BMP selection tool also support chart and table view with same control mechanism as Intelligent recommendation tool</a:t>
              </a:r>
            </a:p>
            <a:p>
              <a:endParaRPr lang="en-CA" sz="12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A9395D-BAB5-4FC0-BDE3-4FE9D0338E58}"/>
                </a:ext>
              </a:extLst>
            </p:cNvPr>
            <p:cNvCxnSpPr>
              <a:stCxn id="79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713D5C5-9982-45FF-B44B-D4F1133AA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678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C9F8BFDB-5CCC-4094-838C-054BC2AA524F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59281B-3D41-4E9C-B70B-72931F34498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57A8E89-AD04-45E5-A660-CC510DE1B28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BABDC68B-F984-4025-9F85-0460D478EB0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0F5B165-0570-4AE7-9E0B-FF400EEE5206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10D1B8-E284-4EB5-9091-9312844AC6B4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5D86FC2-6D38-4CC2-8C72-1EC2F2B96C0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0FAD55-E3DF-422E-A3E3-EFD873D8FCC5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868836D-8920-46E1-8177-8586A6811D0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80572E-1D50-47D5-82F0-44F8AAF08DE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41BA21FF-6742-49A0-B4E7-2D622ECCF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F36B03B-FEE3-4469-BDE4-E5D98F8CEF82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F6B1E5BD-FF11-45E8-A645-3308FD0D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70805F94-A8CC-4666-B152-08D5C44F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459AE8A-0C65-4DCA-9C15-4964536AE70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6EAB804-33B7-44FD-A934-2D559811DA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C405C5D-1B90-4C12-A852-C374012A52D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4027F1B1-8C1B-4CCC-80B7-BE57FD3E9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4F0DD9F-B662-4E4A-A64A-C0BE2014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5FE301A-5173-40A2-A7CE-62BFCC07A67A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A1AA35-B21C-475F-93C2-B7D265A9EC3B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2D102B-2EB8-481A-93F9-73EB75EC430C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79AF511-42F5-4DA0-867D-F2275023F84A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4ECCD0-8A1E-453A-A846-F96E3F511103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CC111E-9362-4F30-B761-0F08A9BF898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68F4D46-1B0C-4575-B869-D1E71695BC72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EA8326F-EE21-438A-88FE-923F6B97C621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409C8B58-9639-439E-AA45-530EB64E6AEB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B4D4A00-C8D9-4CF0-8F6A-32F9D087EC8A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3B6E802D-C258-4949-A52C-2D6ADFC43210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1042EEB-925D-4D78-B665-0FA68595F292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9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67DE8C2-24D6-4B0A-B363-9E1449703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E0DC061-E8A9-4D9B-A98E-5D8BDB448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2D7ADE7A-699E-4295-ACEA-FBB263CE66AE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716A6F-0237-492B-8635-0A578CE0A404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DA7C8C3-7249-4F10-9102-C24E610A16FD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D100D7-E850-4EF1-AEA9-F48C85652CE0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AFFD6BF-561D-44A4-94E7-1AE159A41E5D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F20585D-052B-469B-BB7D-A75E90511C3D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34BF70D-0BC9-41D4-AF2A-E222DB03F932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A0805D64-21F1-4D0A-9F69-CCA5B4392167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1" name="Isosceles Triangle 120">
                <a:extLst>
                  <a:ext uri="{FF2B5EF4-FFF2-40B4-BE49-F238E27FC236}">
                    <a16:creationId xmlns:a16="http://schemas.microsoft.com/office/drawing/2014/main" id="{80A85CE5-766F-42D3-B63F-08ABB414CDA3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5CC61C8-F032-486A-ACC8-1F80D56CCC42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B74C6F92-0F35-4074-941D-2D10FE463D3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D27CF6A7-C992-4319-8E49-3FFA6F400530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44BA81-ECD4-434C-B307-96AE2323F427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3DBBF12-E8CC-417B-A4C5-3C5B6098B34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9" name="Picture 2" descr="Related image">
              <a:extLst>
                <a:ext uri="{FF2B5EF4-FFF2-40B4-BE49-F238E27FC236}">
                  <a16:creationId xmlns:a16="http://schemas.microsoft.com/office/drawing/2014/main" id="{2BEDEAC0-DCA4-4719-9DFD-40B3C4B9E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16F2143-8DA6-44BC-B2F0-AF071AF2DD1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3" name="Graphic 102" descr="Smiling face with no fill">
              <a:extLst>
                <a:ext uri="{FF2B5EF4-FFF2-40B4-BE49-F238E27FC236}">
                  <a16:creationId xmlns:a16="http://schemas.microsoft.com/office/drawing/2014/main" id="{97661E41-7FE8-4205-8365-3712C8B1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04" name="Graphic 103" descr="Question mark">
              <a:extLst>
                <a:ext uri="{FF2B5EF4-FFF2-40B4-BE49-F238E27FC236}">
                  <a16:creationId xmlns:a16="http://schemas.microsoft.com/office/drawing/2014/main" id="{4BDAE71A-A957-4747-9728-168837B8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856C8AB-34DA-416D-B5AE-20CEAD0D686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7198A5-E4D2-48FE-9781-A9E4C93E63E2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B9FD8F-131E-4520-8CFC-5A09335F9068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2" name="Rectangle 81">
            <a:extLst>
              <a:ext uri="{FF2B5EF4-FFF2-40B4-BE49-F238E27FC236}">
                <a16:creationId xmlns:a16="http://schemas.microsoft.com/office/drawing/2014/main" id="{BC4D00CF-1DE0-4203-B7C8-21AD2101BD3B}"/>
              </a:ext>
            </a:extLst>
          </p:cNvPr>
          <p:cNvSpPr/>
          <p:nvPr/>
        </p:nvSpPr>
        <p:spPr>
          <a:xfrm>
            <a:off x="9468335" y="342195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84" name="Graphic 83" descr="World">
            <a:extLst>
              <a:ext uri="{FF2B5EF4-FFF2-40B4-BE49-F238E27FC236}">
                <a16:creationId xmlns:a16="http://schemas.microsoft.com/office/drawing/2014/main" id="{311380F8-14D8-46D4-9BC2-B6940A7117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0833" y="4174579"/>
            <a:ext cx="318011" cy="300740"/>
          </a:xfrm>
          <a:prstGeom prst="rect">
            <a:avLst/>
          </a:prstGeom>
        </p:spPr>
      </p:pic>
      <p:pic>
        <p:nvPicPr>
          <p:cNvPr id="85" name="Graphic 84" descr="Map compass">
            <a:extLst>
              <a:ext uri="{FF2B5EF4-FFF2-40B4-BE49-F238E27FC236}">
                <a16:creationId xmlns:a16="http://schemas.microsoft.com/office/drawing/2014/main" id="{C7C34DDF-6CEE-4C67-B35A-DFDDFA20FA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5356" y="3068322"/>
            <a:ext cx="318011" cy="3007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C26AB8F-48D8-4ECB-A21A-1AAB6C6D51E3}"/>
              </a:ext>
            </a:extLst>
          </p:cNvPr>
          <p:cNvSpPr txBox="1"/>
          <p:nvPr/>
        </p:nvSpPr>
        <p:spPr>
          <a:xfrm>
            <a:off x="9406436" y="269835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A3EB71CF-C2E1-4238-9FDD-D108684C8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93851"/>
              </p:ext>
            </p:extLst>
          </p:nvPr>
        </p:nvGraphicFramePr>
        <p:xfrm>
          <a:off x="2093401" y="4608888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675F8E3F-3BA8-4DD8-9671-9487896ED179}"/>
              </a:ext>
            </a:extLst>
          </p:cNvPr>
          <p:cNvSpPr txBox="1"/>
          <p:nvPr/>
        </p:nvSpPr>
        <p:spPr>
          <a:xfrm>
            <a:off x="5147881" y="4571777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95FA51-DBC7-4BE6-99BD-116628FB4E7D}"/>
              </a:ext>
            </a:extLst>
          </p:cNvPr>
          <p:cNvSpPr/>
          <p:nvPr/>
        </p:nvSpPr>
        <p:spPr>
          <a:xfrm>
            <a:off x="6843862" y="4601299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F544F70C-9AC8-4E89-BE1B-54707DD22976}"/>
              </a:ext>
            </a:extLst>
          </p:cNvPr>
          <p:cNvSpPr/>
          <p:nvPr/>
        </p:nvSpPr>
        <p:spPr>
          <a:xfrm rot="10800000">
            <a:off x="8026081" y="4702582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34DE168-26D1-4F4A-BAAC-5DCB6D506281}"/>
              </a:ext>
            </a:extLst>
          </p:cNvPr>
          <p:cNvSpPr/>
          <p:nvPr/>
        </p:nvSpPr>
        <p:spPr>
          <a:xfrm>
            <a:off x="8317146" y="4608888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B9A70772-5A6B-42FD-9224-72831E233D91}"/>
              </a:ext>
            </a:extLst>
          </p:cNvPr>
          <p:cNvSpPr/>
          <p:nvPr/>
        </p:nvSpPr>
        <p:spPr>
          <a:xfrm rot="10800000">
            <a:off x="9789672" y="4678086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E693724-C71A-48C3-8985-368704152003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F7A2E-C95A-468B-BE2C-6B60A3AF2AC3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B755215-14B4-41E5-B798-267C1241416D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CF4186-25BC-42B4-A2C0-6C72A7FB8A0B}"/>
              </a:ext>
            </a:extLst>
          </p:cNvPr>
          <p:cNvSpPr/>
          <p:nvPr/>
        </p:nvSpPr>
        <p:spPr>
          <a:xfrm>
            <a:off x="-777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38992-CC74-4439-B782-A07CB83DCBF0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78" name="Speech Bubble: Rectangle 77">
              <a:extLst>
                <a:ext uri="{FF2B5EF4-FFF2-40B4-BE49-F238E27FC236}">
                  <a16:creationId xmlns:a16="http://schemas.microsoft.com/office/drawing/2014/main" id="{1DD980C1-C887-483D-9645-BEBA0DA8133E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F1E8FE-960A-4D5B-B9B9-A260AB413A2D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93B485-8FFB-4D26-BD30-738B375FFB95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3B916E6-EE6A-4CEC-94B4-7A9D38002BD0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34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26444119-90E8-4D30-AB73-BC86BC1B3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24700"/>
              </p:ext>
            </p:extLst>
          </p:nvPr>
        </p:nvGraphicFramePr>
        <p:xfrm>
          <a:off x="2090632" y="4907313"/>
          <a:ext cx="7769729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63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384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15105306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547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244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AFFDA6C6-CDE0-4F7D-B128-98EE12A024D8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BCA5AAD-D766-4744-958C-D42A51EF83ED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280169B-F1E0-4FE0-950D-254EDB39EA58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5214CE08-3307-41F8-B9BE-1BB5E593A476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A8434F0A-9BD0-463C-BE9F-5FD1FEA0F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10930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2436FB-0C7E-4BD9-80B8-166CCA5AFED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842CB93-F6AE-4520-904F-120AE8FB6B4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34E160-E818-450C-B917-FD6B12B8ABB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667FD544-BF23-485C-B40A-032200C4881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45BA96-5D51-4DEE-BFB4-33A965335DD1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DD9D92-555D-4CE7-AA8A-96162CC21D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867FBD-2A6C-4FEC-91FA-8BE81CE14275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EC832CD-F3C8-427A-A45A-9F2F5A7F3D7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915735-DF4B-4812-9892-2A518CBE2F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99C915-3A41-45B2-9C88-CDFCF0A02BC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3CAF1DF1-C136-4C66-AE60-755C6407E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631C910-F150-4C3B-898D-89D60B13D807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B3989CA1-E7B7-4CF5-873B-78111587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A563446B-E37A-4F9E-8CD5-3AD43F31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21328E-D027-45FA-A33A-909928064DE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9635CF-2D56-4C16-99CC-8A269C972C5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9B63E85-943D-4E08-B396-AA382833BBC1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969E60B4-CE84-4470-B8C9-35F96D35D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21E92546-07C8-4DA3-8E13-0304F23E4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59F945B9-497A-462A-B485-D142BA14100C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D8AEC4-4333-42BC-87CF-E1635791F465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321CDE6-3686-4AD4-A64A-0CCF85D0D7E2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6EA68AC-6A80-42C8-9E7D-8316BCB66B48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B8F4FE7-86D2-4320-B637-55E253E7551C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37D858-BBEA-48F4-98E8-B1165D0EE7C8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464A247-9D5F-4988-904C-DE91320AC779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B99BE931-5E46-412F-B7E5-BF9C7989C260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4F5AA44B-636C-4120-8A6D-74974A2D875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8B1262E-5DA4-4D54-A9B3-B419E9A94CC5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C346DAD8-6F80-4292-9A6B-22D079A8433F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3" name="Isosceles Triangle 122">
                <a:extLst>
                  <a:ext uri="{FF2B5EF4-FFF2-40B4-BE49-F238E27FC236}">
                    <a16:creationId xmlns:a16="http://schemas.microsoft.com/office/drawing/2014/main" id="{DAD3BBBE-734C-49D1-9C32-C434D5872CA2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14899E-985E-4C27-B458-3BB316467E32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DC165CB6-B326-4678-9B78-A7E3E01A1D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5" name="Graphic 104" descr="Map compass">
            <a:extLst>
              <a:ext uri="{FF2B5EF4-FFF2-40B4-BE49-F238E27FC236}">
                <a16:creationId xmlns:a16="http://schemas.microsoft.com/office/drawing/2014/main" id="{230A9288-1865-470F-9C82-1323A19C31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D40B85A-72DE-468B-9719-4A38D802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D9B461BF-2AA0-44AE-873B-DAB3531CB73D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AE38C5-CD88-481C-8BC0-FFF52598B6D7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BDE99ED-DA65-4298-A543-6C6CAFC6B87C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2625408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scope &amp; intelligent recommendation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0C84850-F404-4240-99A1-5C4343AAE3E7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01D500-5D57-4775-8008-C729B3DACB3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0665C4C-C9CD-45B9-8FFF-9E1012137492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ED7D85-F3E2-436A-AE98-93AD8CA0073A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78C80F3-B8E0-41B7-B650-B6C07C450655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FD743D4-21C0-49C6-AD51-C1675FAE81B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0F0ED76-94A1-41FB-B689-EC5BE88C01A8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A1C9E6F-7F6D-471E-A56A-537C5AE085B8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8B9BCF1-3658-410B-9472-26E6F409AE0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7DDB270-FAB3-4881-B5C4-5CC47B1EF1F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3E9F4B4-3E2D-428C-89A5-8AE4DD621F56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DD725563-BD5B-494C-AA3F-DED299A9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0615"/>
              </p:ext>
            </p:extLst>
          </p:nvPr>
        </p:nvGraphicFramePr>
        <p:xfrm>
          <a:off x="2090632" y="4907313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573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64079">
                  <a:extLst>
                    <a:ext uri="{9D8B030D-6E8A-4147-A177-3AD203B41FA5}">
                      <a16:colId xmlns:a16="http://schemas.microsoft.com/office/drawing/2014/main" val="297120118"/>
                    </a:ext>
                  </a:extLst>
                </a:gridCol>
                <a:gridCol w="8478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71526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8035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0941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9831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50297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53" name="Rectangle 152">
            <a:extLst>
              <a:ext uri="{FF2B5EF4-FFF2-40B4-BE49-F238E27FC236}">
                <a16:creationId xmlns:a16="http://schemas.microsoft.com/office/drawing/2014/main" id="{40C533B6-D11A-42BB-BA49-F31B349A0332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2547C16-A870-455D-8405-AAA2B7EBAC08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9867E-9835-41E2-B7BD-B05293BB4394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B70AA40-5567-4B8E-83EC-BF376AE7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088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EDC1432-FA59-4163-ADF6-0E1811072DD2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C8034F-AA29-49E7-8BCC-72142BD84E22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5F003D9-D0E0-423B-9F08-C9AA89C381B1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D0DF449A-1998-4E82-90E8-27DBBC7E7E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EC0F90-6C5A-4478-B8DA-A564938A65B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873D26D-8C04-451D-BAD5-6A5BC333A0E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AF8CF92-8EDD-4958-A8FC-48CA48CA6818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EAA413-0580-4655-87C7-DDAE36BB0FC0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1B4824-6EFF-4063-9538-F24537253030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B28A13-CFBC-47BF-9017-B210DED8F6E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6" name="Picture 2" descr="Related image">
              <a:extLst>
                <a:ext uri="{FF2B5EF4-FFF2-40B4-BE49-F238E27FC236}">
                  <a16:creationId xmlns:a16="http://schemas.microsoft.com/office/drawing/2014/main" id="{F482BC1C-2B17-4348-98C2-98B231247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30D6D5-482A-4449-AA3F-5163B3439CD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(manager)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6" name="Graphic 85" descr="Smiling face with no fill">
              <a:extLst>
                <a:ext uri="{FF2B5EF4-FFF2-40B4-BE49-F238E27FC236}">
                  <a16:creationId xmlns:a16="http://schemas.microsoft.com/office/drawing/2014/main" id="{B344D0B3-A29B-45D3-9E31-E9668845D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8" name="Graphic 87" descr="Question mark">
              <a:extLst>
                <a:ext uri="{FF2B5EF4-FFF2-40B4-BE49-F238E27FC236}">
                  <a16:creationId xmlns:a16="http://schemas.microsoft.com/office/drawing/2014/main" id="{9B7B43D8-CEB7-41C0-9F4F-38ADEB2C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C6589DE-4509-41EF-AE9F-90A668D0ECF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AFEF4-5292-4AAA-91BA-C459A11A316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D29E75-0EAC-455D-9374-DFFA8E9D133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6C937D3-D138-4D66-803E-7EF2CC3E9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9BCCF19-9250-4D4B-A60F-5DDFCCDCB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1773FBA9-1491-4364-97C4-5B0F298B457F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550988-7D9B-4CCB-9FC1-7894C3ED3051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3AA6DC-E14B-4FA9-94DD-1C5A3ECDD0D9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1C2F2E-E773-46E9-B652-16AD2022B997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8233F4-6BC6-4982-B8BE-48B76470129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B93DE60-140A-4F7E-B92D-768E2B338D23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6CA17DC-B681-4EE7-AD2B-96B1162E77A0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E37B4E9D-793C-4F85-A5CB-0A5814DF4FE5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42F2B090-4C63-4B64-ADAF-2B80DC56317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306D63-7872-4F92-8C6B-12CCE5C4996C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DB34CF24-23C2-4959-B95A-14F86415AE20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FDD8D59B-75B5-456A-BE2C-5ADE1CE57327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B548A25-F108-4CFF-BDE4-BC35F0DF54A3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80" name="Graphic 79" descr="World">
            <a:extLst>
              <a:ext uri="{FF2B5EF4-FFF2-40B4-BE49-F238E27FC236}">
                <a16:creationId xmlns:a16="http://schemas.microsoft.com/office/drawing/2014/main" id="{66B81B4C-96DC-4A35-9D7B-AB48FD83A3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81" name="Graphic 80" descr="Map compass">
            <a:extLst>
              <a:ext uri="{FF2B5EF4-FFF2-40B4-BE49-F238E27FC236}">
                <a16:creationId xmlns:a16="http://schemas.microsoft.com/office/drawing/2014/main" id="{A7076995-DA7F-4266-A218-1CD30F6ACE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9DEAD4B-76DF-4E89-A748-89237B93E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18ED4215-6B3F-4F9B-8D33-E72E878D5111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664D846-31BC-4D17-9338-1CECA9D2B4E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B8EF2865-54E0-4B8A-A164-283F7043FCA0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3761355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56165"/>
              </p:ext>
            </p:extLst>
          </p:nvPr>
        </p:nvGraphicFramePr>
        <p:xfrm>
          <a:off x="10908679" y="470025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63479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1197175488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01150"/>
              </p:ext>
            </p:extLst>
          </p:nvPr>
        </p:nvGraphicFramePr>
        <p:xfrm>
          <a:off x="9300249" y="688658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9297271" y="483220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6958DDF-81DF-4252-974B-D2DBE439B72F}"/>
              </a:ext>
            </a:extLst>
          </p:cNvPr>
          <p:cNvGrpSpPr/>
          <p:nvPr/>
        </p:nvGrpSpPr>
        <p:grpSpPr>
          <a:xfrm>
            <a:off x="3455694" y="839069"/>
            <a:ext cx="3437456" cy="3489079"/>
            <a:chOff x="3572343" y="1095315"/>
            <a:chExt cx="3437456" cy="3489079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6B3E1F6-7065-4BE5-9D61-AD5BBE48621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D1DFF6-1E1B-4538-ACA9-05BF088E35D7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668AD65-11D6-42F8-9734-F4B6717703A7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DC1E9D2-4344-4EDD-A532-140301197E9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7F51FE7-69A3-4765-970D-1769564C0DAF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635706-DF10-4516-88E5-2D81B1F0380B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D34AC8-F3EB-425C-8C8A-35347A9BA219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B1C7F2-8419-4CA3-9372-0FC86690927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05C603C-6FD4-441A-99D0-ACA9A06F2DCF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696393-9085-4578-8D7F-DE091E44C362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2BAC4BF-A7E5-4DFD-BD21-3354DA23554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965B40D-C35D-4342-993F-7B75AB6F4C2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EDA2E4-322D-4E32-9DC9-EA19B4277577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05422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34144" y="1082329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380665" y="567493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00621"/>
              </p:ext>
            </p:extLst>
          </p:nvPr>
        </p:nvGraphicFramePr>
        <p:xfrm>
          <a:off x="234143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28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670775" y="1040573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476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253420"/>
              </p:ext>
            </p:extLst>
          </p:nvPr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157742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160096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794983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79733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135" y="3403333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46" y="340568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018750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021104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548560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550915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BC63DE-FA60-4A39-82DA-38FFA820935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0B65EB-B42B-40D0-B661-F6989317C4D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7" name="Picture 2" descr="Related image">
              <a:extLst>
                <a:ext uri="{FF2B5EF4-FFF2-40B4-BE49-F238E27FC236}">
                  <a16:creationId xmlns:a16="http://schemas.microsoft.com/office/drawing/2014/main" id="{0F7AF93A-37A7-40A5-9F2A-E370CC74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718C96-8223-44AD-9D64-91112A3BC9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49" name="Graphic 48" descr="Smiling face with no fill">
              <a:extLst>
                <a:ext uri="{FF2B5EF4-FFF2-40B4-BE49-F238E27FC236}">
                  <a16:creationId xmlns:a16="http://schemas.microsoft.com/office/drawing/2014/main" id="{AC443AFD-7E00-4AF3-AA8C-C131E083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58" name="Graphic 57" descr="Question mark">
              <a:extLst>
                <a:ext uri="{FF2B5EF4-FFF2-40B4-BE49-F238E27FC236}">
                  <a16:creationId xmlns:a16="http://schemas.microsoft.com/office/drawing/2014/main" id="{CB8BB6F0-BC0C-4F1B-9483-6956454AA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1F6299-331D-4F15-B345-2D17172D256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4DBF86-FCD9-4BC7-853C-F64BB13ED5D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057D6-0158-4680-87F0-6C08076186D6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842076-6831-4572-87AD-2A38BE354452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2605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34144" y="1082329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380665" y="567493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34143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28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670775" y="1040573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476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157742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160096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794983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79733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135" y="3403333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46" y="340568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018750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021104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548560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550915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6973DAC-A5E3-43C2-9A72-1DDE688BFF6A}"/>
              </a:ext>
            </a:extLst>
          </p:cNvPr>
          <p:cNvSpPr/>
          <p:nvPr/>
        </p:nvSpPr>
        <p:spPr>
          <a:xfrm>
            <a:off x="-9007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0F312E-3C4B-42E9-8487-D3724AD2FECC}"/>
              </a:ext>
            </a:extLst>
          </p:cNvPr>
          <p:cNvGrpSpPr/>
          <p:nvPr/>
        </p:nvGrpSpPr>
        <p:grpSpPr>
          <a:xfrm>
            <a:off x="2507945" y="1894532"/>
            <a:ext cx="7466321" cy="2530084"/>
            <a:chOff x="2326280" y="2409805"/>
            <a:chExt cx="7466321" cy="267135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9C73A66-4425-42A8-AC8C-6F69913C543D}"/>
                </a:ext>
              </a:extLst>
            </p:cNvPr>
            <p:cNvSpPr/>
            <p:nvPr/>
          </p:nvSpPr>
          <p:spPr>
            <a:xfrm>
              <a:off x="2326281" y="2411083"/>
              <a:ext cx="7453788" cy="267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CB659D-3CCB-48F1-8D6D-9A801337FD5B}"/>
                </a:ext>
              </a:extLst>
            </p:cNvPr>
            <p:cNvSpPr/>
            <p:nvPr/>
          </p:nvSpPr>
          <p:spPr>
            <a:xfrm>
              <a:off x="2326280" y="2409805"/>
              <a:ext cx="7453787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BEFB2E-BFEA-4D72-969F-E38C65B29156}"/>
                </a:ext>
              </a:extLst>
            </p:cNvPr>
            <p:cNvSpPr/>
            <p:nvPr/>
          </p:nvSpPr>
          <p:spPr>
            <a:xfrm>
              <a:off x="9537582" y="2409805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29A361-6C62-43E7-84A3-B6DA706F1F47}"/>
                </a:ext>
              </a:extLst>
            </p:cNvPr>
            <p:cNvSpPr txBox="1"/>
            <p:nvPr/>
          </p:nvSpPr>
          <p:spPr>
            <a:xfrm>
              <a:off x="2479614" y="276942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1BD16F-6076-4CE9-BCD8-294895A9D9FE}"/>
                </a:ext>
              </a:extLst>
            </p:cNvPr>
            <p:cNvSpPr txBox="1"/>
            <p:nvPr/>
          </p:nvSpPr>
          <p:spPr>
            <a:xfrm>
              <a:off x="2479613" y="310114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C75561B-D5E1-4F3E-A315-C04FCDF321D7}"/>
                </a:ext>
              </a:extLst>
            </p:cNvPr>
            <p:cNvSpPr/>
            <p:nvPr/>
          </p:nvSpPr>
          <p:spPr>
            <a:xfrm>
              <a:off x="3428028" y="2769421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C5AB17-F91D-4097-956A-83EBBD5730AE}"/>
                </a:ext>
              </a:extLst>
            </p:cNvPr>
            <p:cNvSpPr/>
            <p:nvPr/>
          </p:nvSpPr>
          <p:spPr>
            <a:xfrm>
              <a:off x="3428028" y="3185794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681AACE-A727-49E4-AA44-A607BFCBB391}"/>
                </a:ext>
              </a:extLst>
            </p:cNvPr>
            <p:cNvSpPr/>
            <p:nvPr/>
          </p:nvSpPr>
          <p:spPr>
            <a:xfrm>
              <a:off x="7449878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0C83DE-5086-49D1-A2BE-1F954041D085}"/>
                </a:ext>
              </a:extLst>
            </p:cNvPr>
            <p:cNvSpPr/>
            <p:nvPr/>
          </p:nvSpPr>
          <p:spPr>
            <a:xfrm>
              <a:off x="8544909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96E0848-4CCE-451F-ACA9-6FFFBDAABB99}"/>
                </a:ext>
              </a:extLst>
            </p:cNvPr>
            <p:cNvGrpSpPr/>
            <p:nvPr/>
          </p:nvGrpSpPr>
          <p:grpSpPr>
            <a:xfrm>
              <a:off x="3422412" y="4298561"/>
              <a:ext cx="1850913" cy="283147"/>
              <a:chOff x="5802488" y="1758699"/>
              <a:chExt cx="2677390" cy="42469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448F774-E891-4226-A9C1-E80A33D9DE08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BDF1FD1-0646-416F-8E5E-B7759BBDEEB6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D7519E-501D-49E9-BFBF-B9A796B35D4B}"/>
                </a:ext>
              </a:extLst>
            </p:cNvPr>
            <p:cNvSpPr txBox="1"/>
            <p:nvPr/>
          </p:nvSpPr>
          <p:spPr>
            <a:xfrm>
              <a:off x="2450657" y="4269803"/>
              <a:ext cx="1091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  <a:endParaRPr lang="en-CA" sz="12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EE6B9DE-FA6F-4773-A225-26456098C9FD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DD233B0-61B6-4835-BD9C-8AB71A7A6049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Picture 2" descr="Related image">
              <a:extLst>
                <a:ext uri="{FF2B5EF4-FFF2-40B4-BE49-F238E27FC236}">
                  <a16:creationId xmlns:a16="http://schemas.microsoft.com/office/drawing/2014/main" id="{C7330694-C9D2-445D-9CE7-D39DA5AB2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278A9F-0F56-41AA-8F15-2D0FCD997A4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72" name="Graphic 71" descr="Smiling face with no fill">
              <a:extLst>
                <a:ext uri="{FF2B5EF4-FFF2-40B4-BE49-F238E27FC236}">
                  <a16:creationId xmlns:a16="http://schemas.microsoft.com/office/drawing/2014/main" id="{50C31414-257E-471D-859C-99507605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3" name="Graphic 72" descr="Question mark">
              <a:extLst>
                <a:ext uri="{FF2B5EF4-FFF2-40B4-BE49-F238E27FC236}">
                  <a16:creationId xmlns:a16="http://schemas.microsoft.com/office/drawing/2014/main" id="{71FEF184-F9AD-4A99-B5D1-19027B99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7A245A3-09BF-4455-82A0-EF7916B6359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DDE3013-1811-44E3-B33E-CE21F98EECC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411080-1AC3-4B93-861A-563A7923C421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37D92E-AEA2-4D2E-BF4E-DFB8C1C5C152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5933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Ray’s farm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1164409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0742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Farm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0BFE055-EC62-4802-9458-8404B266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63853"/>
              </p:ext>
            </p:extLst>
          </p:nvPr>
        </p:nvGraphicFramePr>
        <p:xfrm>
          <a:off x="2090633" y="4918475"/>
          <a:ext cx="7769731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874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1435723812"/>
                    </a:ext>
                  </a:extLst>
                </a:gridCol>
                <a:gridCol w="535071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84129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51633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D6977919-B90F-40F9-ADB3-7C91FCF7587B}"/>
              </a:ext>
            </a:extLst>
          </p:cNvPr>
          <p:cNvGrpSpPr/>
          <p:nvPr/>
        </p:nvGrpSpPr>
        <p:grpSpPr>
          <a:xfrm>
            <a:off x="3249308" y="1110483"/>
            <a:ext cx="3437456" cy="3489079"/>
            <a:chOff x="3572343" y="1095315"/>
            <a:chExt cx="3437456" cy="3489079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06C64E-A5B5-4B51-9E35-6A8C106AC3B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8A7CDA-D064-4D4B-AA39-571A28D33254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EC2ED1-A62A-4B39-9E37-998A7D6E2A84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CFB40B-CA59-43A7-BB9C-490B2CC01BF7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FA0EB58-7114-4F7F-8AC5-C0C0C050261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F380F4-A5AE-456C-8393-C436FDBE4DBF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805ABD-939D-4099-A66C-9677EBBB5696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2767AE1-7D55-47EE-AA57-17034A8E2E53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FE123B2-394A-4FFD-87FF-1017C884D4B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32966AF-C45A-4FF7-B028-EBF4349266F4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57DFEB-7981-4857-B18B-FB5F2760FEF2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55E7D21-0C11-4529-B7FE-6DEF756E0E87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85DDBB3-2D22-4620-8F71-6354FB31143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6AC258-C823-4679-83DD-0DD9D56C9A46}"/>
              </a:ext>
            </a:extLst>
          </p:cNvPr>
          <p:cNvGrpSpPr/>
          <p:nvPr/>
        </p:nvGrpSpPr>
        <p:grpSpPr>
          <a:xfrm>
            <a:off x="6911382" y="433468"/>
            <a:ext cx="1218677" cy="205437"/>
            <a:chOff x="6528872" y="1807230"/>
            <a:chExt cx="1795701" cy="4492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AD9170-0CFA-4D0E-BEE8-048286A1A269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1414192-DA5D-4CAE-A09E-80B20A31D1A2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F401649-A047-461C-8062-4F604D9C9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16159"/>
              </p:ext>
            </p:extLst>
          </p:nvPr>
        </p:nvGraphicFramePr>
        <p:xfrm>
          <a:off x="6914359" y="638906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Watershed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LSD or 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1E27C640-6AEA-467F-8EDC-FA26BEA71F6F}"/>
              </a:ext>
            </a:extLst>
          </p:cNvPr>
          <p:cNvSpPr/>
          <p:nvPr/>
        </p:nvSpPr>
        <p:spPr>
          <a:xfrm>
            <a:off x="7215346" y="1334292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C4BBA96-7129-46B7-853C-877FB859D264}"/>
              </a:ext>
            </a:extLst>
          </p:cNvPr>
          <p:cNvSpPr/>
          <p:nvPr/>
        </p:nvSpPr>
        <p:spPr>
          <a:xfrm>
            <a:off x="7242075" y="1024758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5EC04C0-AA4B-474A-BFE3-987FFB331CC6}"/>
              </a:ext>
            </a:extLst>
          </p:cNvPr>
          <p:cNvSpPr/>
          <p:nvPr/>
        </p:nvSpPr>
        <p:spPr>
          <a:xfrm>
            <a:off x="7247632" y="702499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317C6F-8CDE-41F0-930B-D605D9F223E1}"/>
              </a:ext>
            </a:extLst>
          </p:cNvPr>
          <p:cNvGrpSpPr/>
          <p:nvPr/>
        </p:nvGrpSpPr>
        <p:grpSpPr>
          <a:xfrm>
            <a:off x="1079892" y="1529931"/>
            <a:ext cx="3223452" cy="1593892"/>
            <a:chOff x="1079892" y="1529931"/>
            <a:chExt cx="3223452" cy="159389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07FC457-2FDF-4D11-BDDB-78F4E4701EF6}"/>
                </a:ext>
              </a:extLst>
            </p:cNvPr>
            <p:cNvSpPr/>
            <p:nvPr/>
          </p:nvSpPr>
          <p:spPr>
            <a:xfrm>
              <a:off x="1079892" y="2069403"/>
              <a:ext cx="3223452" cy="10544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Only manual BMP selection is supported for farmer user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2752A18-9072-4478-B4FB-0669B739773A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1611192" y="1529931"/>
              <a:ext cx="1080426" cy="53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5768F-4EA9-4B58-A354-31EE264EB5A1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233590-E537-4D81-95C3-B3ECE6906F9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0" name="Picture 2" descr="Related image">
              <a:extLst>
                <a:ext uri="{FF2B5EF4-FFF2-40B4-BE49-F238E27FC236}">
                  <a16:creationId xmlns:a16="http://schemas.microsoft.com/office/drawing/2014/main" id="{6ED13206-F0C5-4BB3-B651-55D6AB173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BD255A-3E87-413E-B1EE-21FFFBB2633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3" name="Graphic 62" descr="Smiling face with no fill">
              <a:extLst>
                <a:ext uri="{FF2B5EF4-FFF2-40B4-BE49-F238E27FC236}">
                  <a16:creationId xmlns:a16="http://schemas.microsoft.com/office/drawing/2014/main" id="{E5164EF3-1667-4F2B-8C78-63D7376C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24ACE785-9D20-4D8E-98B2-03C5629C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581D35-0152-4520-9DAC-0921759FE0B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3081BF-593C-49D3-8373-01CCEAA57C27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5D47F9-1143-42E7-BABB-3CE9AEE316A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9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DAB43C-DA04-4ECC-9BAA-7D31C900BC97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9" name="Arrow: Chevron 108">
              <a:extLst>
                <a:ext uri="{FF2B5EF4-FFF2-40B4-BE49-F238E27FC236}">
                  <a16:creationId xmlns:a16="http://schemas.microsoft.com/office/drawing/2014/main" id="{1ED9DB02-D421-43C4-8606-4615FFEE2E12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B2F6F6-8B65-46C4-8954-8983E25F7520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FD21-2C29-4848-8A9D-A10CEB7B93A2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5FB82A2-ED0A-4DED-8255-95940F93001B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1BBCD7-B825-4956-8DDF-2410B5187BA4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B09BE3A-66ED-4A9C-9265-B243533EC3A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E687BBE-B3BC-47D5-96DB-6429B35CF6D6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609EBE-3A8F-42F0-9FA0-948F857F542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B1C2128-B1D7-4BF1-946E-228D3DC30E27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63EF02-994A-499E-9675-9C04D1FA0B9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94D5372-C41F-464A-AADA-906657173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5408"/>
              </p:ext>
            </p:extLst>
          </p:nvPr>
        </p:nvGraphicFramePr>
        <p:xfrm>
          <a:off x="2090632" y="4907313"/>
          <a:ext cx="7769729" cy="19184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14648">
                  <a:extLst>
                    <a:ext uri="{9D8B030D-6E8A-4147-A177-3AD203B41FA5}">
                      <a16:colId xmlns:a16="http://schemas.microsoft.com/office/drawing/2014/main" val="2947272410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9594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3401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23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40B5667-7C8E-4BDB-BE16-4D8020EA1BD6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EC3B633B-6A5E-4364-9BF8-E1EC2EFCEAEA}"/>
              </a:ext>
            </a:extLst>
          </p:cNvPr>
          <p:cNvSpPr/>
          <p:nvPr/>
        </p:nvSpPr>
        <p:spPr>
          <a:xfrm>
            <a:off x="1079892" y="2069403"/>
            <a:ext cx="3223452" cy="10544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Except the visibility of geographical scope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and manager Manual BMP selection tool is identical.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DDC729-CBD7-4593-A5B1-40577C67780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3F88B58-A28A-4269-9063-7B89CB89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6049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72AA2CF1-1C54-420A-BD07-C838758C3AF0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59FDB51-5EF8-4056-A241-BBB519A0930A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2E359D-7D1F-4386-AB3D-D56DA5ACC76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8A4979FB-DE0F-4132-9A6E-9CE8678186E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348EEF-5557-4A25-8038-3E301FDFE3F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D0386A4-64A3-4E4E-9762-1AF68AB51CA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E45F9F-3024-4771-A916-05FEB163D1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CEC5CF-5457-47B7-BD22-D8928F778ED1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52B060E-F484-4EAB-AFA6-CB137970884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D494CF8-59D9-4D26-BDE9-1C4139CC9E68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0" name="Picture 2" descr="Related image">
              <a:extLst>
                <a:ext uri="{FF2B5EF4-FFF2-40B4-BE49-F238E27FC236}">
                  <a16:creationId xmlns:a16="http://schemas.microsoft.com/office/drawing/2014/main" id="{217FBD09-F39A-4AB8-9D92-10ABD5C2D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A39539-6E9D-4665-B963-6399F04F0959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2" name="Graphic 81" descr="Smiling face with no fill">
              <a:extLst>
                <a:ext uri="{FF2B5EF4-FFF2-40B4-BE49-F238E27FC236}">
                  <a16:creationId xmlns:a16="http://schemas.microsoft.com/office/drawing/2014/main" id="{B33871B9-A791-4004-9FB9-60ECBC2A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3" name="Graphic 82" descr="Question mark">
              <a:extLst>
                <a:ext uri="{FF2B5EF4-FFF2-40B4-BE49-F238E27FC236}">
                  <a16:creationId xmlns:a16="http://schemas.microsoft.com/office/drawing/2014/main" id="{2C76D881-D821-4484-B757-5B50A815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073FB6-A342-4C06-BBE9-1F6BF86ED10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3537F-6B74-4275-B871-310C091800EF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C93C0E-0CCE-4F07-B183-D9CE0581388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5CD83AC1-AEFA-4A46-B3AD-EAE712F76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24942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E098719-C322-4134-A6ED-32CE4B246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84967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D966B79A-E21E-4272-A076-8AB937449464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8F8CE6-CBCD-488C-A062-07BFC698FA2B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B6B9C3-333F-419F-9FE5-072A465FE7A6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6AA1779-5B02-4DE1-ABE9-276DED4C7472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862311-0C84-4F51-88D0-6D0DC3A1D07C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2743133-6BD5-4CC4-B1B8-82A6076A07D9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9470C56-1516-4DCE-9DE5-38242CD4D3A3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76" name="Graphic 75" descr="World">
            <a:extLst>
              <a:ext uri="{FF2B5EF4-FFF2-40B4-BE49-F238E27FC236}">
                <a16:creationId xmlns:a16="http://schemas.microsoft.com/office/drawing/2014/main" id="{3EEE10A1-B54B-4C32-8C1E-EEEBEB160A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91" name="Graphic 90" descr="Map compass">
            <a:extLst>
              <a:ext uri="{FF2B5EF4-FFF2-40B4-BE49-F238E27FC236}">
                <a16:creationId xmlns:a16="http://schemas.microsoft.com/office/drawing/2014/main" id="{124F5A35-5777-47E2-9067-84E7E40E1C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76A8AA76-C6D8-4955-8AAD-09302403E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350537E2-E666-4F06-A39E-C007ABECF263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86C0CE-BE5C-405D-A220-A30EA93DD07C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344AE71-97AD-4769-B535-A2C19F246B54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8170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4C22D-A1A1-49C4-BA16-0A0804633C9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21EEC-7359-4322-957F-8C52EE57ACBD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057BA2-336C-4E2E-B1D1-52CC793922CD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9BB33A45-47B4-464C-8D03-4E886EB20802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03ADD-A69E-40BA-BA7D-E534E3FDD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699152-4031-40D5-BBB3-ECB48259E42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1E6118-EDAA-41FF-9E6D-F689A52AF63E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3EEC6-0630-41D8-9B29-4B7556C67F04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DB4602-1E68-4BBF-AAFB-5ABEA39AF1FD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6E793-F2A1-403C-9A90-17890F59C340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138BC4-85C3-4944-B35B-D0BE12F81A70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8DA07-5809-4BA7-B581-CEE5A94AF7A5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260F19-F872-48F8-B690-FCA6DCAB75EF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EF5ED0AC-7576-4C4C-9252-1EFDAD223DB1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4" name="Graphic 73" descr="List">
              <a:extLst>
                <a:ext uri="{FF2B5EF4-FFF2-40B4-BE49-F238E27FC236}">
                  <a16:creationId xmlns:a16="http://schemas.microsoft.com/office/drawing/2014/main" id="{5763B861-4764-49E3-AD01-834F74F3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03EF07-1264-4617-A496-68982543416C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7B7773-A3FE-483B-A1F4-4CB3B8D57C30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AF7EDD-7507-4449-9251-A2835D1CFB5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992F99-2E33-4F59-BCCA-DD016E65D677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DA14D0-637D-4C21-AAA6-BA0838776823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4475F17-1300-4A78-B652-8522AF5AFEE3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200B10-1C08-45C9-9B9E-5BE319AF907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4B8988A-E6BC-4F37-B8DB-AC7F2F255AEA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597038A-1EB5-4BBA-91FE-95C963EC56E7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07D271EB-9791-4440-AEFF-C264969D28FE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3CFDC4B-9C05-40D9-973A-31B290A6921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F44ED008-3FF1-4187-8640-95C9C7F1A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9249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BBA108E2-901B-43F5-9BC4-B850A176E5C8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B24C7A6-A549-445A-929C-5B40426CD21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60F72D-0E55-4A74-ABCD-EF15F1D065F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3F7935C-21BF-4352-B95B-1B447134A14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7B0DE8-A27C-45EF-80B1-12E9EC76ABC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FFA6814-149C-4936-A30E-99E864E79E5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38118C-92F1-4403-9FAC-3848B3842689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0189E4-630C-44B1-BE94-7C58D3B20AD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75AA34-F09F-4829-A31A-41DA269C7857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09451FC-1DDB-4F77-A9E0-D7747BB882A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5" name="Picture 2" descr="Related image">
              <a:extLst>
                <a:ext uri="{FF2B5EF4-FFF2-40B4-BE49-F238E27FC236}">
                  <a16:creationId xmlns:a16="http://schemas.microsoft.com/office/drawing/2014/main" id="{792850EE-F30E-4566-BFFE-537C69F07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95841D-DD0E-416D-9171-89B8DFC9DBE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7" name="Graphic 86" descr="Smiling face with no fill">
              <a:extLst>
                <a:ext uri="{FF2B5EF4-FFF2-40B4-BE49-F238E27FC236}">
                  <a16:creationId xmlns:a16="http://schemas.microsoft.com/office/drawing/2014/main" id="{C371F99F-36B8-4BBF-9290-98F8AD2C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8" name="Graphic 87" descr="Question mark">
              <a:extLst>
                <a:ext uri="{FF2B5EF4-FFF2-40B4-BE49-F238E27FC236}">
                  <a16:creationId xmlns:a16="http://schemas.microsoft.com/office/drawing/2014/main" id="{FF6F21AD-2A8C-4E74-ACDC-EA8D5752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3417E53-DE5B-4300-BEFE-A1704A0846C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07F317C-8918-48BD-AF8B-80F959DA854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62254DE-A3E2-4747-A0CD-955159836FE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556E0D6-3095-4645-AB80-34C3514D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2A8E9F72-1B63-4D37-A7D7-CE8E77A6E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8905AE53-D0E3-4730-85A5-AADC6A2ECB85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A45888-6289-4671-BB35-6B99375596D8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AA276F6-6F0A-4F18-AC2A-FFFEEC4D1B8B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5790D6-D6C2-41C5-B98C-D40DEC582495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3CB2B3-C8E9-44F3-8E76-BF809616F02E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63C0AB-D41A-486F-ABCB-556C82E48023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2043E6-5B38-4940-992A-4C1B0CEFAC0B}"/>
              </a:ext>
            </a:extLst>
          </p:cNvPr>
          <p:cNvSpPr/>
          <p:nvPr/>
        </p:nvSpPr>
        <p:spPr>
          <a:xfrm>
            <a:off x="9468335" y="341420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F89824DF-96B3-4A7D-997F-72EDFAF449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30833" y="4166830"/>
            <a:ext cx="318011" cy="300740"/>
          </a:xfrm>
          <a:prstGeom prst="rect">
            <a:avLst/>
          </a:prstGeom>
        </p:spPr>
      </p:pic>
      <p:pic>
        <p:nvPicPr>
          <p:cNvPr id="104" name="Graphic 103" descr="Map compass">
            <a:extLst>
              <a:ext uri="{FF2B5EF4-FFF2-40B4-BE49-F238E27FC236}">
                <a16:creationId xmlns:a16="http://schemas.microsoft.com/office/drawing/2014/main" id="{BE4B3500-6B3C-4BAB-8B9D-742860BA51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25356" y="3060573"/>
            <a:ext cx="318011" cy="30074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2E90688-3281-4269-9F41-4848FE8B70A1}"/>
              </a:ext>
            </a:extLst>
          </p:cNvPr>
          <p:cNvSpPr txBox="1"/>
          <p:nvPr/>
        </p:nvSpPr>
        <p:spPr>
          <a:xfrm>
            <a:off x="9406436" y="269060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A895DAA1-CECD-4EF4-A9AF-73776695B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710335"/>
              </p:ext>
            </p:extLst>
          </p:nvPr>
        </p:nvGraphicFramePr>
        <p:xfrm>
          <a:off x="2093401" y="4601139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FE6AD4A2-46E9-4CC5-94D5-D1DF6E9CE744}"/>
              </a:ext>
            </a:extLst>
          </p:cNvPr>
          <p:cNvSpPr txBox="1"/>
          <p:nvPr/>
        </p:nvSpPr>
        <p:spPr>
          <a:xfrm>
            <a:off x="5147881" y="4564028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F05EA6-EFB3-4B1A-AA77-AAC3F7F20F61}"/>
              </a:ext>
            </a:extLst>
          </p:cNvPr>
          <p:cNvSpPr/>
          <p:nvPr/>
        </p:nvSpPr>
        <p:spPr>
          <a:xfrm>
            <a:off x="6843862" y="4593550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455A3504-EDF4-490C-BDF9-41C05EE18EC7}"/>
              </a:ext>
            </a:extLst>
          </p:cNvPr>
          <p:cNvSpPr/>
          <p:nvPr/>
        </p:nvSpPr>
        <p:spPr>
          <a:xfrm rot="10800000">
            <a:off x="8026081" y="4694833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54A3977-4539-43B1-ADF4-8DD5BFF54272}"/>
              </a:ext>
            </a:extLst>
          </p:cNvPr>
          <p:cNvSpPr/>
          <p:nvPr/>
        </p:nvSpPr>
        <p:spPr>
          <a:xfrm>
            <a:off x="8317146" y="4601139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F0DF0F39-952A-45F4-AF60-233F7A5DF50D}"/>
              </a:ext>
            </a:extLst>
          </p:cNvPr>
          <p:cNvSpPr/>
          <p:nvPr/>
        </p:nvSpPr>
        <p:spPr>
          <a:xfrm rot="10800000">
            <a:off x="9789672" y="4670337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4250043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0435CF-8E82-4534-9BA1-793DDDE5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22807"/>
              </p:ext>
            </p:extLst>
          </p:nvPr>
        </p:nvGraphicFramePr>
        <p:xfrm>
          <a:off x="2090632" y="4907312"/>
          <a:ext cx="7769729" cy="195068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382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65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589417662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2956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863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605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B7D8BF-C6F5-4F34-9879-495314C00C9C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652713-92F5-4CDE-BF2E-B618CE3A3843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5D99396A-FAF7-4E86-A5B3-DE576768878D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154FBE4F-8045-43AA-9719-FE7396D4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909C6B-5C3F-4EC5-B439-6065D6ACEA55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ADE61A3-C6D6-4B6C-961D-AF89B98BD624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6DE1610-4312-497F-8E05-E3BD9EEB1320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231CF5-017B-43DA-A358-D0ADC13DCD9A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36D3D36-86AA-4E32-BA98-A47B1953AE52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695B743-5BD5-4511-87E3-FC5EB68829AC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A35BA9-1B82-4717-8D37-EEE43C4753A5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F634AB-3D61-411B-B6B4-70340889F900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B6C1E9-6899-49B5-B72B-6541826C668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23A9569-B654-4DBE-9F5F-B6DCA7CA21C5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BAAC0930-A57C-4A13-9897-A15D899BC11C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8FF96270-99B9-40FF-8511-30D92DE4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15117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7AE22B60-2C61-4958-9F80-7507F8B7DDE3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9EC3E47-9F54-45E2-A768-9CE5299D85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CFBE96-36E2-4588-AD0E-95B0E603307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AA1DE763-4BFF-4869-A83F-96C3265AAB27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4B9F1F-F6F3-49BD-872A-A2D3CBFC055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46D569-374B-42B5-8FEB-5BD8C5F62CD7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7375766-F1D3-4BD4-B6CE-FAB258EB0FA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1C9F60-DF2B-453D-9B77-3C36D85F4E7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041573-08FD-4364-8EC4-B12558547B6A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C461F8C-74FE-4AA5-BA96-6868E76C663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9" name="Picture 2" descr="Related image">
              <a:extLst>
                <a:ext uri="{FF2B5EF4-FFF2-40B4-BE49-F238E27FC236}">
                  <a16:creationId xmlns:a16="http://schemas.microsoft.com/office/drawing/2014/main" id="{DC590389-3061-45F5-9500-819D1F1FC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E3E131-CF87-4D3F-B4FD-606911DB657E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1" name="Graphic 80" descr="Smiling face with no fill">
              <a:extLst>
                <a:ext uri="{FF2B5EF4-FFF2-40B4-BE49-F238E27FC236}">
                  <a16:creationId xmlns:a16="http://schemas.microsoft.com/office/drawing/2014/main" id="{42F9D84A-1016-4723-BA6D-AF1F4B55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2" name="Graphic 81" descr="Question mark">
              <a:extLst>
                <a:ext uri="{FF2B5EF4-FFF2-40B4-BE49-F238E27FC236}">
                  <a16:creationId xmlns:a16="http://schemas.microsoft.com/office/drawing/2014/main" id="{FA07901F-2556-40B9-8BEF-CD1DC12C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09B895-EF27-4F68-803C-450380E8C9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B5B703-CAED-4067-BBCA-A8BAF62625F2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5ACB48-8B09-4062-A890-0EF28DD479B1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AE55E0E-8412-4FA4-BA70-12AC28B68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ACAE9BF-0306-49E3-8BB6-0E6EDBB05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7B705445-9066-4B53-97D4-C86DD0EC0C23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7090B9-1CE7-4B4E-A5C8-46069FC07CF9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5EACD09-5C5F-496B-B263-8132842592D7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547AFB-727D-4731-B35F-31FCDF943BC2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A4ABE6F-0B9E-4B6C-8708-A58214D81C9D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8B103F-9803-4E2E-895F-5B32B523C87F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32715C8-E3CC-4301-B657-099ACC8E5CE0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7F90DD08-A949-40AA-841C-263E715ECD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4" name="Graphic 103" descr="Map compass">
            <a:extLst>
              <a:ext uri="{FF2B5EF4-FFF2-40B4-BE49-F238E27FC236}">
                <a16:creationId xmlns:a16="http://schemas.microsoft.com/office/drawing/2014/main" id="{B099B1A7-3840-40F9-9EF5-C5F43B05C6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1BAA18B1-7773-4484-9076-8DE5DBA6C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81F88358-1BCC-44F9-ADD8-9BBD1227E11D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D78C790-4D5E-4CEE-9D4B-396C39B41E7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D2DDD293-168E-4AE2-BF67-131D01CD9FF6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1709820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1A8FD4-CAFF-4470-ABB5-ACC6F158D46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D90C517-A26C-40FB-8F4F-BD54B56B05D8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014F87C-1443-4946-9A3A-EF9FE2B3C748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1EC5ED6-2FCE-4406-860C-AB56DA420532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71A0DA-9632-4501-9927-EDD4D4927E74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CA04EF-7003-47FC-8376-DC4506A4FDD2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F94ACB-1681-48B1-B20B-2B16C4972448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4D9EE3-B1FE-4236-B73A-56110BE633F9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0D6397-B556-4311-B229-9DE6B209D611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6FC6E2A-FB31-4C4A-B3B5-0C97409EB4B9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01DF307-EB80-41A0-BB25-8B3EDA1105A7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4" name="Graphic 83" descr="List">
              <a:extLst>
                <a:ext uri="{FF2B5EF4-FFF2-40B4-BE49-F238E27FC236}">
                  <a16:creationId xmlns:a16="http://schemas.microsoft.com/office/drawing/2014/main" id="{6E2D02E1-1786-47CA-85A7-2AC0381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B24491-B9DE-4E4C-A280-1A9C47485F4B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2AF8262-B909-42E1-9536-AEA2EB12708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035C942-0403-4DD9-85BA-29B559E4873C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7500EF-2D4A-47A4-85FE-E6601A169BBB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715E22-BD7D-41EC-896D-3282E7343707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F94C55C-B6A3-4E02-A063-F873FA18844D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382FC2B-8900-4590-A1DB-9A6D8611E400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DF9CD8-D24C-4725-A034-505AFA060CBC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81C1C19-17C3-4635-BB06-2E7DED5A551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342CA8E-7511-4CD4-BC8A-EE603BA0152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FFF670A8-3977-4417-A5F3-24AA1C6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55678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BA570624-AD5A-423A-A2E2-630985110E58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0103906-3A8E-46BA-9D20-F7A19C1C13B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EB69843-6545-454B-957B-AC15710A4E47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7793C334-6865-4BC9-AF42-8ECB7439519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738803-BF90-4CFB-B56E-60A1C079F34A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A3C92E-22B9-48BB-B8C2-120259B95027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F8D415-1293-4C45-A3AD-6F354B2712CA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3F8ECE-B161-4FB1-948A-B7009020F856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99D6C10-3415-45E8-8B61-3B49BCDA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91587"/>
              </p:ext>
            </p:extLst>
          </p:nvPr>
        </p:nvGraphicFramePr>
        <p:xfrm>
          <a:off x="2090632" y="4907313"/>
          <a:ext cx="7769728" cy="1907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954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63496761"/>
                    </a:ext>
                  </a:extLst>
                </a:gridCol>
                <a:gridCol w="8266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09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0241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39621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30275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5526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9854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A8B13-8A3B-43C7-ACE3-DAF37FF5B7A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CF5187-946F-4689-A7F1-687912E0F7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1" name="Picture 2" descr="Related image">
              <a:extLst>
                <a:ext uri="{FF2B5EF4-FFF2-40B4-BE49-F238E27FC236}">
                  <a16:creationId xmlns:a16="http://schemas.microsoft.com/office/drawing/2014/main" id="{15D82336-D8D2-4D34-B526-7FA2D0C10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D9B7498-62E6-4D0B-965B-9725AD643EF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9" name="Graphic 108" descr="Smiling face with no fill">
              <a:extLst>
                <a:ext uri="{FF2B5EF4-FFF2-40B4-BE49-F238E27FC236}">
                  <a16:creationId xmlns:a16="http://schemas.microsoft.com/office/drawing/2014/main" id="{E0BBDA21-5D1C-49EE-AA50-AAAC85C7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0" name="Graphic 109" descr="Question mark">
              <a:extLst>
                <a:ext uri="{FF2B5EF4-FFF2-40B4-BE49-F238E27FC236}">
                  <a16:creationId xmlns:a16="http://schemas.microsoft.com/office/drawing/2014/main" id="{913709B4-89E7-4345-A2F2-C2FBAAEE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0E3C589-F443-4C36-B4BD-1A503DD813E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D8DDECB-F14A-4ABC-A1D4-75BE0999AFC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B1EF17-1E88-4330-82B9-4526D8D7F5F7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09B8EE8-293D-48A6-B055-BA38CBD4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00C6E-C9EC-4824-ADC3-3474BF51E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1DBFDE00-A661-4281-B541-F73ECAE1F0E1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964E52-3B1A-4804-BB8B-44CBF5D08FFF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F8E17A-947B-422B-8F94-9469D568E067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679D6B3-8B9E-4418-B23D-026D18901315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825C53B-7556-4CA5-B4E7-71B44F225AA4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8DFD791-EA20-4D70-934D-CE10FFEF674E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CE7EAE4-816F-4163-B2CF-0FBB3733101F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07B8182B-954F-4E01-99DC-AF7F2A290E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5" name="Graphic 104" descr="Map compass">
            <a:extLst>
              <a:ext uri="{FF2B5EF4-FFF2-40B4-BE49-F238E27FC236}">
                <a16:creationId xmlns:a16="http://schemas.microsoft.com/office/drawing/2014/main" id="{4E5EEAFB-357B-4448-A9DE-51B79D6A3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7E652017-FE23-493B-A067-16300A478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14" name="TextBox 113">
            <a:extLst>
              <a:ext uri="{FF2B5EF4-FFF2-40B4-BE49-F238E27FC236}">
                <a16:creationId xmlns:a16="http://schemas.microsoft.com/office/drawing/2014/main" id="{1AED8910-CF5B-4CE4-A070-1A254B3DFE03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1F426F4-3404-4AD2-A09A-5E6E12C8C164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8B8D6F63-A357-4DE0-B04E-2A797B73ADDD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3203651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00836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63017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001951725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1, BMP type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5949FC4A-9481-44A0-B029-FDF82039A449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66D419-6EEF-44F0-B878-FBCC89959FB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97321EF1-79E3-4578-9825-6EA6B28916C5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5" name="Graphic 74" descr="List">
              <a:extLst>
                <a:ext uri="{FF2B5EF4-FFF2-40B4-BE49-F238E27FC236}">
                  <a16:creationId xmlns:a16="http://schemas.microsoft.com/office/drawing/2014/main" id="{8F25C585-5121-4376-92D4-F80993FA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8CBDE4-392F-40CD-8C62-9BDD8083F513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1DC48D-C789-49B5-9F5F-5E19F23EA34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CDB534-E5C3-4272-9C14-F872739E311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330F25E-4B0B-41DD-A797-638D19E38C60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5B624A-F0AA-4133-81EA-189DE45C6C8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BC82112-A17F-4BB3-A1A8-DFFCCA52F9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FA8F22-F9DA-46E1-8233-E58CD0323078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DB7B0B-2AD8-49B2-9354-D346B867E575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C4083DB-D9A7-4713-8E0C-AF99D2D3D4D0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2599C6-D2D4-4C49-BF54-54D6FE8B5B15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08B63BB-7C5E-40E3-8411-B1A3ECE1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84788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4FB207-1E17-49EF-A0AA-3E3728D051E5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AB6AC6F-C6AB-4F9B-892F-2A8677B305D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1931E6-0A6E-4167-8060-4F4084567E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C24468B9-88DB-41E4-87AB-0EE08C7E34F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25813CC-0135-44D1-A421-88087EBE7BA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7292BC5-B71C-469C-8A43-6A3D3776A51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053C44-0CC7-402E-890F-806ED4B5BB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39F592-90E9-487C-87DB-64D789BF30AD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1F47E4E-2E23-4CB0-AFD7-5789FECFD7F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2FF194A-4242-4E9D-B95A-B101437FF1E3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484CE9-680A-4799-AA46-B0B3D07CD106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ED005BA-61ED-424F-8E57-E1E4167B577E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F0F5F51-5DFA-4FAE-9251-141C2C22D3BE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641A7E6-B97C-4802-9770-518FC3E2E66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6" name="Picture 2" descr="Related image">
              <a:extLst>
                <a:ext uri="{FF2B5EF4-FFF2-40B4-BE49-F238E27FC236}">
                  <a16:creationId xmlns:a16="http://schemas.microsoft.com/office/drawing/2014/main" id="{A0A57813-F057-4B46-908F-2EFAC3DFB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2883DC-82BF-4426-8A37-C3A621B8F58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shawn-uog@email.ca (producer)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8" name="Graphic 87" descr="Smiling face with no fill">
              <a:extLst>
                <a:ext uri="{FF2B5EF4-FFF2-40B4-BE49-F238E27FC236}">
                  <a16:creationId xmlns:a16="http://schemas.microsoft.com/office/drawing/2014/main" id="{D2C8EF27-59A4-4D13-9388-F12C8CC0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9" name="Graphic 88" descr="Question mark">
              <a:extLst>
                <a:ext uri="{FF2B5EF4-FFF2-40B4-BE49-F238E27FC236}">
                  <a16:creationId xmlns:a16="http://schemas.microsoft.com/office/drawing/2014/main" id="{1C0CC231-7C6A-47EC-827B-4F65DE3C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4BB6E44-C861-445D-86D2-66A05DD4C9C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7CC0A9-908E-4A95-8262-CDECF7F0842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52CCF8F-B2DC-47AA-A2E4-0C930A8835F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668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A9DB3F-9C9E-476F-B6A6-BBA569BA7513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5EFA96-C455-4FB7-BEEE-FA8644C0CBB9}"/>
              </a:ext>
            </a:extLst>
          </p:cNvPr>
          <p:cNvGrpSpPr/>
          <p:nvPr/>
        </p:nvGrpSpPr>
        <p:grpSpPr>
          <a:xfrm>
            <a:off x="3327401" y="349225"/>
            <a:ext cx="4915136" cy="1267748"/>
            <a:chOff x="2885957" y="712550"/>
            <a:chExt cx="4915136" cy="126774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B8D7C0-E44B-4149-A310-8DAFF06381D3}"/>
                </a:ext>
              </a:extLst>
            </p:cNvPr>
            <p:cNvSpPr/>
            <p:nvPr/>
          </p:nvSpPr>
          <p:spPr>
            <a:xfrm>
              <a:off x="2885958" y="713347"/>
              <a:ext cx="4906885" cy="12669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FFBB0CF-3088-4AE8-90C0-0A029EB0D52D}"/>
                </a:ext>
              </a:extLst>
            </p:cNvPr>
            <p:cNvSpPr/>
            <p:nvPr/>
          </p:nvSpPr>
          <p:spPr>
            <a:xfrm>
              <a:off x="2885957" y="712550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Validation code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9F4F3DD-8435-490F-B76D-0B2942771429}"/>
                </a:ext>
              </a:extLst>
            </p:cNvPr>
            <p:cNvSpPr/>
            <p:nvPr/>
          </p:nvSpPr>
          <p:spPr>
            <a:xfrm>
              <a:off x="7551608" y="712551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A6D251-E909-4245-8A3A-5A9384FD374C}"/>
                </a:ext>
              </a:extLst>
            </p:cNvPr>
            <p:cNvSpPr txBox="1"/>
            <p:nvPr/>
          </p:nvSpPr>
          <p:spPr>
            <a:xfrm>
              <a:off x="3016242" y="973621"/>
              <a:ext cx="4646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Please input your 6 digit validation code:</a:t>
              </a:r>
              <a:endParaRPr lang="en-CA" sz="2000" b="1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A28488-E66A-491D-B8E5-D23F4763A33B}"/>
                </a:ext>
              </a:extLst>
            </p:cNvPr>
            <p:cNvSpPr/>
            <p:nvPr/>
          </p:nvSpPr>
          <p:spPr>
            <a:xfrm>
              <a:off x="6879975" y="1692890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Submit</a:t>
              </a:r>
              <a:endParaRPr lang="en-CA" sz="1400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F35D6B9-C55D-40D1-9F02-A85304AA14DD}"/>
                </a:ext>
              </a:extLst>
            </p:cNvPr>
            <p:cNvGrpSpPr/>
            <p:nvPr/>
          </p:nvGrpSpPr>
          <p:grpSpPr>
            <a:xfrm>
              <a:off x="3104629" y="1379117"/>
              <a:ext cx="2971938" cy="261611"/>
              <a:chOff x="142875" y="1504949"/>
              <a:chExt cx="1457532" cy="26161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382449-7443-4840-B054-8A95AAAAF736}"/>
                  </a:ext>
                </a:extLst>
              </p:cNvPr>
              <p:cNvSpPr txBox="1"/>
              <p:nvPr/>
            </p:nvSpPr>
            <p:spPr>
              <a:xfrm>
                <a:off x="142875" y="1504950"/>
                <a:ext cx="1457532" cy="26161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CA" sz="1100" dirty="0"/>
                  <a:t>123456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B949EB6-8F05-4C45-B69B-87CDDA066695}"/>
                  </a:ext>
                </a:extLst>
              </p:cNvPr>
              <p:cNvSpPr txBox="1"/>
              <p:nvPr/>
            </p:nvSpPr>
            <p:spPr>
              <a:xfrm>
                <a:off x="1483558" y="1504949"/>
                <a:ext cx="98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95B05CC-951C-442F-976C-672E13091589}"/>
              </a:ext>
            </a:extLst>
          </p:cNvPr>
          <p:cNvGrpSpPr/>
          <p:nvPr/>
        </p:nvGrpSpPr>
        <p:grpSpPr>
          <a:xfrm>
            <a:off x="4414058" y="1329565"/>
            <a:ext cx="7269336" cy="1498362"/>
            <a:chOff x="4414058" y="1329565"/>
            <a:chExt cx="7269336" cy="149836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B3DE98-3ABB-42F7-A978-5BD85DFD4EB4}"/>
                </a:ext>
              </a:extLst>
            </p:cNvPr>
            <p:cNvSpPr/>
            <p:nvPr/>
          </p:nvSpPr>
          <p:spPr>
            <a:xfrm>
              <a:off x="8520545" y="2188932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This 6 digit activation code will be linked to the user account which has been created by the administrator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C8A7D37-A521-4857-8221-B57BA7D261AA}"/>
                </a:ext>
              </a:extLst>
            </p:cNvPr>
            <p:cNvCxnSpPr>
              <a:stCxn id="62" idx="1"/>
            </p:cNvCxnSpPr>
            <p:nvPr/>
          </p:nvCxnSpPr>
          <p:spPr>
            <a:xfrm flipH="1" flipV="1">
              <a:off x="4414058" y="1329565"/>
              <a:ext cx="4106487" cy="1178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35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34503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F81814A-D5DD-4BC7-8679-7C3B380E624C}"/>
              </a:ext>
            </a:extLst>
          </p:cNvPr>
          <p:cNvSpPr/>
          <p:nvPr/>
        </p:nvSpPr>
        <p:spPr>
          <a:xfrm>
            <a:off x="9003703" y="2188932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User is NOT allowed to change assigned parcel in the map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345036"/>
            <a:ext cx="1424054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6E4F6B-3C76-464A-B4EC-66779A660432}"/>
              </a:ext>
            </a:extLst>
          </p:cNvPr>
          <p:cNvGrpSpPr/>
          <p:nvPr/>
        </p:nvGrpSpPr>
        <p:grpSpPr>
          <a:xfrm>
            <a:off x="3100593" y="5952262"/>
            <a:ext cx="3989627" cy="638995"/>
            <a:chOff x="3100593" y="5952262"/>
            <a:chExt cx="3989627" cy="638995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EDD1AA5-0A06-43BF-84F9-7A658CE1DD73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Click to trigger contact us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6DAAC6-DC33-4AD0-8CDB-1853C53C3DDA}"/>
                </a:ext>
              </a:extLst>
            </p:cNvPr>
            <p:cNvCxnSpPr>
              <a:cxnSpLocks/>
              <a:stCxn id="111" idx="1"/>
              <a:endCxn id="110" idx="3"/>
            </p:cNvCxnSpPr>
            <p:nvPr/>
          </p:nvCxnSpPr>
          <p:spPr>
            <a:xfrm flipH="1">
              <a:off x="3100593" y="6271760"/>
              <a:ext cx="1309936" cy="196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81E428C-C71F-4C1D-84D4-BAAC4C533308}"/>
              </a:ext>
            </a:extLst>
          </p:cNvPr>
          <p:cNvSpPr/>
          <p:nvPr/>
        </p:nvSpPr>
        <p:spPr>
          <a:xfrm>
            <a:off x="3788578" y="357772"/>
            <a:ext cx="3875757" cy="14583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In this page, user will verify his/her user profile and assigned parcel(s).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there is some error, user can click “Report Error” to send to the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no error, user will input the login email and password, then check the confirm checkbox and click “Confirm” to finish activation.</a:t>
            </a:r>
          </a:p>
        </p:txBody>
      </p:sp>
    </p:spTree>
    <p:extLst>
      <p:ext uri="{BB962C8B-B14F-4D97-AF65-F5344CB8AC3E}">
        <p14:creationId xmlns:p14="http://schemas.microsoft.com/office/powerpoint/2010/main" val="33129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  <p:bldLst>
      <p:bldP spid="1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EDB8FA-8AA8-4103-A714-20819054463B}"/>
              </a:ext>
            </a:extLst>
          </p:cNvPr>
          <p:cNvSpPr/>
          <p:nvPr/>
        </p:nvSpPr>
        <p:spPr>
          <a:xfrm>
            <a:off x="254568" y="634503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1CFF74E-AAD5-4ADF-A2D0-457ED7D1730C}"/>
              </a:ext>
            </a:extLst>
          </p:cNvPr>
          <p:cNvSpPr/>
          <p:nvPr/>
        </p:nvSpPr>
        <p:spPr>
          <a:xfrm>
            <a:off x="1676539" y="6345036"/>
            <a:ext cx="1424054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A9DB3F-9C9E-476F-B6A6-BBA569BA7513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967E07-DE03-4479-9EE9-F36FC00CF5B5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B8D7C0-E44B-4149-A310-8DAFF06381D3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FFBB0CF-3088-4AE8-90C0-0A029EB0D52D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Congratulations!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9F4F3DD-8435-490F-B76D-0B2942771429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A6D251-E909-4245-8A3A-5A9384FD374C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Your registration to ESAT is complete!</a:t>
              </a:r>
              <a:endParaRPr lang="en-CA" sz="2000" b="1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A28488-E66A-491D-B8E5-D23F4763A33B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9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F60-8DEF-4DAF-9F9F-DAC353C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EC0A6-6A1A-4B95-9649-E1536918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Admin will manage producer and manager accounts, and manage watershed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406109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029D24-648B-4AC4-B093-DCBD2411CD34}">
  <ds:schemaRefs>
    <ds:schemaRef ds:uri="http://www.w3.org/XML/1998/namespace"/>
    <ds:schemaRef ds:uri="http://purl.org/dc/dcmitype/"/>
    <ds:schemaRef ds:uri="http://schemas.microsoft.com/office/2006/documentManagement/types"/>
    <ds:schemaRef ds:uri="4152e4b0-9273-4eb3-9219-cbfd475533bd"/>
    <ds:schemaRef ds:uri="http://purl.org/dc/terms/"/>
    <ds:schemaRef ds:uri="http://schemas.microsoft.com/office/2006/metadata/properties"/>
    <ds:schemaRef ds:uri="471cef36-82b7-4951-946c-7d484f1f0794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12401</TotalTime>
  <Words>7639</Words>
  <Application>Microsoft Office PowerPoint</Application>
  <PresentationFormat>Widescreen</PresentationFormat>
  <Paragraphs>2989</Paragraphs>
  <Slides>54</Slides>
  <Notes>47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4</vt:lpstr>
      <vt:lpstr>General public login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353</cp:revision>
  <dcterms:created xsi:type="dcterms:W3CDTF">2019-07-05T16:17:41Z</dcterms:created>
  <dcterms:modified xsi:type="dcterms:W3CDTF">2019-08-19T20:34:06Z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